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78" r:id="rId2"/>
    <p:sldId id="263" r:id="rId3"/>
    <p:sldId id="264" r:id="rId4"/>
    <p:sldId id="265" r:id="rId5"/>
    <p:sldId id="266" r:id="rId6"/>
    <p:sldId id="267" r:id="rId7"/>
    <p:sldId id="268" r:id="rId8"/>
    <p:sldId id="269" r:id="rId9"/>
    <p:sldId id="270" r:id="rId10"/>
    <p:sldId id="271" r:id="rId11"/>
    <p:sldId id="272" r:id="rId12"/>
    <p:sldId id="273" r:id="rId13"/>
    <p:sldId id="274" r:id="rId1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E56FA-0303-48C8-BBA5-8010C24C53A9}" type="datetimeFigureOut">
              <a:rPr lang="fi-FI" smtClean="0"/>
              <a:t>20.2.2019</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41F603-3F37-4C7C-A442-889F5860E579}" type="slidenum">
              <a:rPr lang="fi-FI" smtClean="0"/>
              <a:t>‹#›</a:t>
            </a:fld>
            <a:endParaRPr lang="fi-FI"/>
          </a:p>
        </p:txBody>
      </p:sp>
    </p:spTree>
    <p:extLst>
      <p:ext uri="{BB962C8B-B14F-4D97-AF65-F5344CB8AC3E}">
        <p14:creationId xmlns:p14="http://schemas.microsoft.com/office/powerpoint/2010/main" val="322157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69121B86-E28B-4BE3-92FC-B9AE2305593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0387641-3855-4062-A187-9A634B85C307}"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1315" name="Rectangle 2">
            <a:extLst>
              <a:ext uri="{FF2B5EF4-FFF2-40B4-BE49-F238E27FC236}">
                <a16:creationId xmlns:a16="http://schemas.microsoft.com/office/drawing/2014/main" id="{3B150DB3-C664-4969-B4CD-84326A413699}"/>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377A788A-3248-41EA-9CC6-255D7A2E143D}"/>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4185258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FAF4F495-ACB9-41DE-85AB-69D3D32E10D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0C7C94-74A6-40F7-92EA-A6B9204385DB}"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9747" name="Rectangle 2">
            <a:extLst>
              <a:ext uri="{FF2B5EF4-FFF2-40B4-BE49-F238E27FC236}">
                <a16:creationId xmlns:a16="http://schemas.microsoft.com/office/drawing/2014/main" id="{CC8FBFF7-AD7A-4763-9148-7A5A9ACDA0DB}"/>
              </a:ext>
            </a:extLst>
          </p:cNvPr>
          <p:cNvSpPr>
            <a:spLocks noGrp="1" noRot="1" noChangeAspect="1" noChangeArrowheads="1" noTextEdit="1"/>
          </p:cNvSpPr>
          <p:nvPr>
            <p:ph type="sldImg"/>
          </p:nvPr>
        </p:nvSpPr>
        <p:spPr>
          <a:ln/>
        </p:spPr>
      </p:sp>
      <p:sp>
        <p:nvSpPr>
          <p:cNvPr id="159748" name="Rectangle 3">
            <a:extLst>
              <a:ext uri="{FF2B5EF4-FFF2-40B4-BE49-F238E27FC236}">
                <a16:creationId xmlns:a16="http://schemas.microsoft.com/office/drawing/2014/main" id="{B4504F2B-A88C-46E2-906F-1BAB9DAFFBA4}"/>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2403624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A2DA9061-7C3F-4505-BFB2-B95AFCC594E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67CA30-3416-48C7-8D63-993BC0D151A0}"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1795" name="Rectangle 2">
            <a:extLst>
              <a:ext uri="{FF2B5EF4-FFF2-40B4-BE49-F238E27FC236}">
                <a16:creationId xmlns:a16="http://schemas.microsoft.com/office/drawing/2014/main" id="{EB4F0060-E71B-4A17-B557-B8574031205C}"/>
              </a:ext>
            </a:extLst>
          </p:cNvPr>
          <p:cNvSpPr>
            <a:spLocks noGrp="1" noRot="1" noChangeAspect="1" noChangeArrowheads="1" noTextEdit="1"/>
          </p:cNvSpPr>
          <p:nvPr>
            <p:ph type="sldImg"/>
          </p:nvPr>
        </p:nvSpPr>
        <p:spPr>
          <a:ln/>
        </p:spPr>
      </p:sp>
      <p:sp>
        <p:nvSpPr>
          <p:cNvPr id="161796" name="Rectangle 3">
            <a:extLst>
              <a:ext uri="{FF2B5EF4-FFF2-40B4-BE49-F238E27FC236}">
                <a16:creationId xmlns:a16="http://schemas.microsoft.com/office/drawing/2014/main" id="{2DBF81A5-043C-41C2-8058-10019F1F4CA6}"/>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3985338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71B89119-2236-46BB-9F6C-D5E33029055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D77AC8-E2F7-46F2-B00B-5BEC96DCB056}"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843" name="Rectangle 2">
            <a:extLst>
              <a:ext uri="{FF2B5EF4-FFF2-40B4-BE49-F238E27FC236}">
                <a16:creationId xmlns:a16="http://schemas.microsoft.com/office/drawing/2014/main" id="{8A352E1F-CC67-472F-A2D5-62827DB7791B}"/>
              </a:ext>
            </a:extLst>
          </p:cNvPr>
          <p:cNvSpPr>
            <a:spLocks noGrp="1" noRot="1" noChangeAspect="1" noChangeArrowheads="1" noTextEdit="1"/>
          </p:cNvSpPr>
          <p:nvPr>
            <p:ph type="sldImg"/>
          </p:nvPr>
        </p:nvSpPr>
        <p:spPr>
          <a:ln/>
        </p:spPr>
      </p:sp>
      <p:sp>
        <p:nvSpPr>
          <p:cNvPr id="163844" name="Rectangle 3">
            <a:extLst>
              <a:ext uri="{FF2B5EF4-FFF2-40B4-BE49-F238E27FC236}">
                <a16:creationId xmlns:a16="http://schemas.microsoft.com/office/drawing/2014/main" id="{6F42CF6A-4FCE-4578-B36A-9D8E77F45049}"/>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3417170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E984A807-AC5D-490A-B7BF-415F38278AD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849D4A-2DAF-41C2-8331-DC3CDB142214}"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5891" name="Rectangle 2">
            <a:extLst>
              <a:ext uri="{FF2B5EF4-FFF2-40B4-BE49-F238E27FC236}">
                <a16:creationId xmlns:a16="http://schemas.microsoft.com/office/drawing/2014/main" id="{5F6B0D5D-980F-4626-B696-110DE8323B55}"/>
              </a:ext>
            </a:extLst>
          </p:cNvPr>
          <p:cNvSpPr>
            <a:spLocks noGrp="1" noRot="1" noChangeAspect="1" noChangeArrowheads="1" noTextEdit="1"/>
          </p:cNvSpPr>
          <p:nvPr>
            <p:ph type="sldImg"/>
          </p:nvPr>
        </p:nvSpPr>
        <p:spPr>
          <a:ln/>
        </p:spPr>
      </p:sp>
      <p:sp>
        <p:nvSpPr>
          <p:cNvPr id="165892" name="Rectangle 3">
            <a:extLst>
              <a:ext uri="{FF2B5EF4-FFF2-40B4-BE49-F238E27FC236}">
                <a16:creationId xmlns:a16="http://schemas.microsoft.com/office/drawing/2014/main" id="{83881626-DBFB-4709-80D9-891F870AA04B}"/>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91085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A6E32D38-DA36-4713-ADAF-5152896D04D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728A05-6BCC-4A26-90DF-20585CEF949E}"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363" name="Rectangle 2">
            <a:extLst>
              <a:ext uri="{FF2B5EF4-FFF2-40B4-BE49-F238E27FC236}">
                <a16:creationId xmlns:a16="http://schemas.microsoft.com/office/drawing/2014/main" id="{95F44B04-D439-4C1D-A5C5-A68787197A78}"/>
              </a:ext>
            </a:extLst>
          </p:cNvPr>
          <p:cNvSpPr>
            <a:spLocks noGrp="1" noRot="1" noChangeAspect="1" noChangeArrowheads="1" noTextEdit="1"/>
          </p:cNvSpPr>
          <p:nvPr>
            <p:ph type="sldImg"/>
          </p:nvPr>
        </p:nvSpPr>
        <p:spPr>
          <a:ln/>
        </p:spPr>
      </p:sp>
      <p:sp>
        <p:nvSpPr>
          <p:cNvPr id="143364" name="Rectangle 3">
            <a:extLst>
              <a:ext uri="{FF2B5EF4-FFF2-40B4-BE49-F238E27FC236}">
                <a16:creationId xmlns:a16="http://schemas.microsoft.com/office/drawing/2014/main" id="{F9119646-C84B-4766-940E-0A1B0EF0DFA0}"/>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2696975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4DA04409-6955-40D0-BEE3-0D2F572DA9F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2192D3-9EFA-40FA-AFA9-3D82E4B49D6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5411" name="Rectangle 2">
            <a:extLst>
              <a:ext uri="{FF2B5EF4-FFF2-40B4-BE49-F238E27FC236}">
                <a16:creationId xmlns:a16="http://schemas.microsoft.com/office/drawing/2014/main" id="{A75D95AB-2B9A-41F1-AEDE-7595CA7CA03E}"/>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C044E66B-3032-46D2-AE83-18C261CB8C4C}"/>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2822875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51FC7F28-C153-4A3C-A8AB-CA68838A259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819ED1-DA5C-418C-B302-368D37EE7AD3}"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7459" name="Rectangle 2">
            <a:extLst>
              <a:ext uri="{FF2B5EF4-FFF2-40B4-BE49-F238E27FC236}">
                <a16:creationId xmlns:a16="http://schemas.microsoft.com/office/drawing/2014/main" id="{6CE4B379-7CB3-4ED6-9FDC-D8812A3A80EB}"/>
              </a:ext>
            </a:extLst>
          </p:cNvPr>
          <p:cNvSpPr>
            <a:spLocks noGrp="1" noRot="1" noChangeAspect="1" noChangeArrowheads="1" noTextEdit="1"/>
          </p:cNvSpPr>
          <p:nvPr>
            <p:ph type="sldImg"/>
          </p:nvPr>
        </p:nvSpPr>
        <p:spPr>
          <a:ln/>
        </p:spPr>
      </p:sp>
      <p:sp>
        <p:nvSpPr>
          <p:cNvPr id="147460" name="Rectangle 3">
            <a:extLst>
              <a:ext uri="{FF2B5EF4-FFF2-40B4-BE49-F238E27FC236}">
                <a16:creationId xmlns:a16="http://schemas.microsoft.com/office/drawing/2014/main" id="{0A532947-EF07-40C2-B344-09338BBE422C}"/>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2705400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E394E7E8-5625-4533-A069-4C0ABE35F2B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C6672E-8C65-44A3-87A5-21CE37D26BE9}"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9507" name="Rectangle 2">
            <a:extLst>
              <a:ext uri="{FF2B5EF4-FFF2-40B4-BE49-F238E27FC236}">
                <a16:creationId xmlns:a16="http://schemas.microsoft.com/office/drawing/2014/main" id="{DB90129E-FD9E-48E4-A7E8-56CBDE8FB443}"/>
              </a:ext>
            </a:extLst>
          </p:cNvPr>
          <p:cNvSpPr>
            <a:spLocks noGrp="1" noRot="1" noChangeAspect="1" noChangeArrowheads="1" noTextEdit="1"/>
          </p:cNvSpPr>
          <p:nvPr>
            <p:ph type="sldImg"/>
          </p:nvPr>
        </p:nvSpPr>
        <p:spPr>
          <a:ln/>
        </p:spPr>
      </p:sp>
      <p:sp>
        <p:nvSpPr>
          <p:cNvPr id="149508" name="Rectangle 3">
            <a:extLst>
              <a:ext uri="{FF2B5EF4-FFF2-40B4-BE49-F238E27FC236}">
                <a16:creationId xmlns:a16="http://schemas.microsoft.com/office/drawing/2014/main" id="{D4764DEC-C73F-40D2-952F-1EBD053E4B3D}"/>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1608832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3BE816A7-0B01-4B0B-9504-94865B133C2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645CA6-7379-4A79-B4F7-DA4E0254F24E}"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55" name="Rectangle 2">
            <a:extLst>
              <a:ext uri="{FF2B5EF4-FFF2-40B4-BE49-F238E27FC236}">
                <a16:creationId xmlns:a16="http://schemas.microsoft.com/office/drawing/2014/main" id="{54A6CC39-AFF8-446B-B62A-98DB2C27C79A}"/>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D10CF1D6-50BB-41A4-B700-AE4DB1579CC2}"/>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311962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AA5A351D-B61B-43BF-BD37-25994A26D25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60EC71-ED2E-4B2E-8CD4-C575C8D22D86}"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603" name="Rectangle 2">
            <a:extLst>
              <a:ext uri="{FF2B5EF4-FFF2-40B4-BE49-F238E27FC236}">
                <a16:creationId xmlns:a16="http://schemas.microsoft.com/office/drawing/2014/main" id="{D43A997E-ACBF-453C-A9E3-EAF5BF863A24}"/>
              </a:ext>
            </a:extLst>
          </p:cNvPr>
          <p:cNvSpPr>
            <a:spLocks noGrp="1" noRot="1" noChangeAspect="1" noChangeArrowheads="1" noTextEdit="1"/>
          </p:cNvSpPr>
          <p:nvPr>
            <p:ph type="sldImg"/>
          </p:nvPr>
        </p:nvSpPr>
        <p:spPr>
          <a:ln/>
        </p:spPr>
      </p:sp>
      <p:sp>
        <p:nvSpPr>
          <p:cNvPr id="153604" name="Rectangle 3">
            <a:extLst>
              <a:ext uri="{FF2B5EF4-FFF2-40B4-BE49-F238E27FC236}">
                <a16:creationId xmlns:a16="http://schemas.microsoft.com/office/drawing/2014/main" id="{A6260DAB-8E36-4920-97C5-1CEB82C5302F}"/>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4190741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F55F75E9-AAF0-401E-86C9-25507559566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C08B63-1649-4E3F-9577-46C3D5ABB154}"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5651" name="Rectangle 2">
            <a:extLst>
              <a:ext uri="{FF2B5EF4-FFF2-40B4-BE49-F238E27FC236}">
                <a16:creationId xmlns:a16="http://schemas.microsoft.com/office/drawing/2014/main" id="{BF8B6AB5-D675-44AE-B69D-E6E921889AB3}"/>
              </a:ext>
            </a:extLst>
          </p:cNvPr>
          <p:cNvSpPr>
            <a:spLocks noGrp="1" noRot="1" noChangeAspect="1" noChangeArrowheads="1" noTextEdit="1"/>
          </p:cNvSpPr>
          <p:nvPr>
            <p:ph type="sldImg"/>
          </p:nvPr>
        </p:nvSpPr>
        <p:spPr>
          <a:ln/>
        </p:spPr>
      </p:sp>
      <p:sp>
        <p:nvSpPr>
          <p:cNvPr id="155652" name="Rectangle 3">
            <a:extLst>
              <a:ext uri="{FF2B5EF4-FFF2-40B4-BE49-F238E27FC236}">
                <a16:creationId xmlns:a16="http://schemas.microsoft.com/office/drawing/2014/main" id="{2A250B09-E850-4559-B5E8-BDDC8DF68878}"/>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3661304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E8B106E8-D5B3-4426-9B5E-04B67AA145E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B30B43-B2F5-4D52-B7FC-070B68E24688}"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7699" name="Rectangle 2">
            <a:extLst>
              <a:ext uri="{FF2B5EF4-FFF2-40B4-BE49-F238E27FC236}">
                <a16:creationId xmlns:a16="http://schemas.microsoft.com/office/drawing/2014/main" id="{545BCE8D-FEB7-4C17-95E3-6E5C84EF569C}"/>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D6F799E2-5681-4EEC-8CBF-947078247384}"/>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3741349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3921" y="2130428"/>
            <a:ext cx="10364160" cy="1470025"/>
          </a:xfrm>
          <a:prstGeom prst="rect">
            <a:avLst/>
          </a:prstGeom>
        </p:spPr>
        <p:txBody>
          <a:bodyPr/>
          <a:lstStyle/>
          <a:p>
            <a:r>
              <a:rPr lang="de-DE"/>
              <a:t>Titelmasterformat durch Klicken bearbeiten</a:t>
            </a:r>
            <a:endParaRPr lang="de-AT"/>
          </a:p>
        </p:txBody>
      </p:sp>
      <p:sp>
        <p:nvSpPr>
          <p:cNvPr id="3" name="Untertitel 2"/>
          <p:cNvSpPr>
            <a:spLocks noGrp="1"/>
          </p:cNvSpPr>
          <p:nvPr>
            <p:ph type="subTitle" idx="1"/>
          </p:nvPr>
        </p:nvSpPr>
        <p:spPr>
          <a:xfrm>
            <a:off x="1829760" y="3886200"/>
            <a:ext cx="8534401"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AT"/>
          </a:p>
        </p:txBody>
      </p:sp>
    </p:spTree>
    <p:extLst>
      <p:ext uri="{BB962C8B-B14F-4D97-AF65-F5344CB8AC3E}">
        <p14:creationId xmlns:p14="http://schemas.microsoft.com/office/powerpoint/2010/main" val="1494587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10562" y="274638"/>
            <a:ext cx="10972801" cy="1143000"/>
          </a:xfrm>
          <a:prstGeom prst="rect">
            <a:avLst/>
          </a:prstGeom>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a:xfrm>
            <a:off x="610562" y="1600203"/>
            <a:ext cx="10972801"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21006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41601" y="274641"/>
            <a:ext cx="2741760" cy="5851525"/>
          </a:xfrm>
          <a:prstGeom prst="rect">
            <a:avLst/>
          </a:prstGeo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610562" y="274641"/>
            <a:ext cx="8046721"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3364709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10562" y="274641"/>
            <a:ext cx="10972801" cy="5851525"/>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260834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0562" y="274638"/>
            <a:ext cx="10972801" cy="1143000"/>
          </a:xfrm>
          <a:prstGeom prst="rect">
            <a:avLst/>
          </a:prstGeom>
        </p:spPr>
        <p:txBody>
          <a:bodyPr/>
          <a:lstStyle/>
          <a:p>
            <a:r>
              <a:rPr lang="de-DE"/>
              <a:t>Titelmasterformat durch Klicken bearbeiten</a:t>
            </a:r>
            <a:endParaRPr lang="de-AT" dirty="0"/>
          </a:p>
        </p:txBody>
      </p:sp>
      <p:sp>
        <p:nvSpPr>
          <p:cNvPr id="3" name="Inhaltsplatzhalter 2"/>
          <p:cNvSpPr>
            <a:spLocks noGrp="1"/>
          </p:cNvSpPr>
          <p:nvPr>
            <p:ph idx="1"/>
          </p:nvPr>
        </p:nvSpPr>
        <p:spPr>
          <a:xfrm>
            <a:off x="610562" y="1600203"/>
            <a:ext cx="10972801"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1128595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840" y="4406903"/>
            <a:ext cx="10362241" cy="1362075"/>
          </a:xfrm>
          <a:prstGeom prst="rect">
            <a:avLst/>
          </a:prstGeo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963840" y="2906713"/>
            <a:ext cx="10362241"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3960149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10562" y="274638"/>
            <a:ext cx="10972801" cy="1143000"/>
          </a:xfrm>
          <a:prstGeom prst="rect">
            <a:avLst/>
          </a:prstGeom>
        </p:spPr>
        <p:txBody>
          <a:bodyPr/>
          <a:lstStyle/>
          <a:p>
            <a:r>
              <a:rPr lang="de-DE"/>
              <a:t>Titelmasterformat durch Klicken bearbeiten</a:t>
            </a:r>
            <a:endParaRPr lang="de-AT"/>
          </a:p>
        </p:txBody>
      </p:sp>
      <p:sp>
        <p:nvSpPr>
          <p:cNvPr id="3" name="Inhaltsplatzhalter 2"/>
          <p:cNvSpPr>
            <a:spLocks noGrp="1"/>
          </p:cNvSpPr>
          <p:nvPr>
            <p:ph sz="half" idx="1"/>
          </p:nvPr>
        </p:nvSpPr>
        <p:spPr>
          <a:xfrm>
            <a:off x="610560" y="1600203"/>
            <a:ext cx="539328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6188162" y="1600203"/>
            <a:ext cx="5395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2138888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10562" y="274638"/>
            <a:ext cx="10972801" cy="1143000"/>
          </a:xfrm>
          <a:prstGeom prst="rect">
            <a:avLst/>
          </a:prstGeo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610560" y="1535113"/>
            <a:ext cx="538560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10560" y="2174875"/>
            <a:ext cx="538560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6193922" y="1535113"/>
            <a:ext cx="538944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922" y="2174875"/>
            <a:ext cx="538944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3329190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10562" y="274638"/>
            <a:ext cx="10972801" cy="1143000"/>
          </a:xfrm>
          <a:prstGeom prst="rect">
            <a:avLst/>
          </a:prstGeom>
        </p:spPr>
        <p:txBody>
          <a:bodyPr/>
          <a:lstStyle/>
          <a:p>
            <a:r>
              <a:rPr lang="de-DE"/>
              <a:t>Titelmasterformat durch Klicken bearbeiten</a:t>
            </a:r>
            <a:endParaRPr lang="de-AT"/>
          </a:p>
        </p:txBody>
      </p:sp>
    </p:spTree>
    <p:extLst>
      <p:ext uri="{BB962C8B-B14F-4D97-AF65-F5344CB8AC3E}">
        <p14:creationId xmlns:p14="http://schemas.microsoft.com/office/powerpoint/2010/main" val="166341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897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10560" y="273050"/>
            <a:ext cx="4010881" cy="1162050"/>
          </a:xfrm>
          <a:prstGeom prst="rect">
            <a:avLst/>
          </a:prstGeo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4767362" y="273053"/>
            <a:ext cx="68160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610560" y="1435103"/>
            <a:ext cx="4010881"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55732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0402" y="4800600"/>
            <a:ext cx="7315200" cy="566738"/>
          </a:xfrm>
          <a:prstGeom prst="rect">
            <a:avLst/>
          </a:prstGeo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2390402"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2390402"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225388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a:extLst>
              <a:ext uri="{FF2B5EF4-FFF2-40B4-BE49-F238E27FC236}">
                <a16:creationId xmlns:a16="http://schemas.microsoft.com/office/drawing/2014/main" id="{24735601-D245-4821-AFBA-DC2C7C0DF8EA}"/>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489106" y="115889"/>
            <a:ext cx="1058909"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hteck 15">
            <a:extLst>
              <a:ext uri="{FF2B5EF4-FFF2-40B4-BE49-F238E27FC236}">
                <a16:creationId xmlns:a16="http://schemas.microsoft.com/office/drawing/2014/main" id="{40DF47D9-CCEC-4C24-8C87-2AD3BA6487E8}"/>
              </a:ext>
            </a:extLst>
          </p:cNvPr>
          <p:cNvSpPr>
            <a:spLocks noChangeArrowheads="1"/>
          </p:cNvSpPr>
          <p:nvPr userDrawn="1"/>
        </p:nvSpPr>
        <p:spPr bwMode="auto">
          <a:xfrm>
            <a:off x="1777921" y="692186"/>
            <a:ext cx="646331" cy="353943"/>
          </a:xfrm>
          <a:prstGeom prst="rect">
            <a:avLst/>
          </a:prstGeom>
          <a:solidFill>
            <a:srgbClr val="FF0000"/>
          </a:solidFill>
          <a:ln w="9525" algn="ctr">
            <a:solidFill>
              <a:schemeClr val="tx1"/>
            </a:solidFill>
            <a:round/>
            <a:headEnd/>
            <a:tailEnd/>
          </a:ln>
        </p:spPr>
        <p:txBody>
          <a:bodyPr wrap="none" anchor="ctr">
            <a:spAutoFit/>
          </a:bodyPr>
          <a:lstStyle>
            <a:lvl1pPr marL="457200" indent="-4572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85000"/>
              </a:lnSpc>
              <a:spcBef>
                <a:spcPct val="30000"/>
              </a:spcBef>
              <a:buClr>
                <a:schemeClr val="folHlink"/>
              </a:buClr>
              <a:buSzPct val="60000"/>
              <a:buFont typeface="Wingdings" panose="05000000000000000000" pitchFamily="2" charset="2"/>
              <a:buBlip>
                <a:blip r:embed="rId15"/>
              </a:buBlip>
              <a:defRPr/>
            </a:pPr>
            <a:endParaRPr lang="de-AT" altLang="de-DE" sz="2000"/>
          </a:p>
        </p:txBody>
      </p:sp>
      <p:sp>
        <p:nvSpPr>
          <p:cNvPr id="1028" name="Rechteck 4">
            <a:extLst>
              <a:ext uri="{FF2B5EF4-FFF2-40B4-BE49-F238E27FC236}">
                <a16:creationId xmlns:a16="http://schemas.microsoft.com/office/drawing/2014/main" id="{D47C6C18-E7C2-44AE-BD29-11D2B0B18E81}"/>
              </a:ext>
            </a:extLst>
          </p:cNvPr>
          <p:cNvSpPr>
            <a:spLocks noChangeArrowheads="1"/>
          </p:cNvSpPr>
          <p:nvPr userDrawn="1"/>
        </p:nvSpPr>
        <p:spPr bwMode="auto">
          <a:xfrm>
            <a:off x="1777921" y="73061"/>
            <a:ext cx="646331" cy="353943"/>
          </a:xfrm>
          <a:prstGeom prst="rect">
            <a:avLst/>
          </a:prstGeom>
          <a:solidFill>
            <a:srgbClr val="FF0000"/>
          </a:solidFill>
          <a:ln w="9525" algn="ctr">
            <a:solidFill>
              <a:schemeClr val="tx1"/>
            </a:solidFill>
            <a:round/>
            <a:headEnd/>
            <a:tailEnd/>
          </a:ln>
        </p:spPr>
        <p:txBody>
          <a:bodyPr wrap="none" anchor="ctr">
            <a:spAutoFit/>
          </a:bodyPr>
          <a:lstStyle>
            <a:lvl1pPr marL="457200" indent="-4572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85000"/>
              </a:lnSpc>
              <a:spcBef>
                <a:spcPct val="30000"/>
              </a:spcBef>
              <a:buClr>
                <a:schemeClr val="folHlink"/>
              </a:buClr>
              <a:buSzPct val="60000"/>
              <a:buFont typeface="Wingdings" panose="05000000000000000000" pitchFamily="2" charset="2"/>
              <a:buBlip>
                <a:blip r:embed="rId15"/>
              </a:buBlip>
              <a:defRPr/>
            </a:pPr>
            <a:endParaRPr lang="de-AT" altLang="de-DE" sz="2000"/>
          </a:p>
        </p:txBody>
      </p:sp>
      <p:sp>
        <p:nvSpPr>
          <p:cNvPr id="2" name="Rectangle 7">
            <a:extLst>
              <a:ext uri="{FF2B5EF4-FFF2-40B4-BE49-F238E27FC236}">
                <a16:creationId xmlns:a16="http://schemas.microsoft.com/office/drawing/2014/main" id="{D1D59AB5-0D66-4F0D-A4E4-CC32F94BBB24}"/>
              </a:ext>
            </a:extLst>
          </p:cNvPr>
          <p:cNvSpPr>
            <a:spLocks noChangeArrowheads="1"/>
          </p:cNvSpPr>
          <p:nvPr userDrawn="1"/>
        </p:nvSpPr>
        <p:spPr bwMode="auto">
          <a:xfrm>
            <a:off x="0" y="3252789"/>
            <a:ext cx="1044480" cy="35242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85000"/>
              </a:lnSpc>
              <a:spcBef>
                <a:spcPct val="30000"/>
              </a:spcBef>
              <a:spcAft>
                <a:spcPct val="0"/>
              </a:spcAft>
              <a:buClr>
                <a:schemeClr val="folHlink"/>
              </a:buClr>
              <a:buSzPct val="60000"/>
              <a:buFont typeface="Wingdings" pitchFamily="2" charset="2"/>
              <a:buChar char="n"/>
              <a:defRPr sz="2000">
                <a:solidFill>
                  <a:schemeClr val="tx1"/>
                </a:solidFill>
                <a:latin typeface="Arial" charset="0"/>
              </a:defRPr>
            </a:lvl6pPr>
            <a:lvl7pPr marL="2971800" indent="-228600" eaLnBrk="0" fontAlgn="base" hangingPunct="0">
              <a:lnSpc>
                <a:spcPct val="85000"/>
              </a:lnSpc>
              <a:spcBef>
                <a:spcPct val="30000"/>
              </a:spcBef>
              <a:spcAft>
                <a:spcPct val="0"/>
              </a:spcAft>
              <a:buClr>
                <a:schemeClr val="folHlink"/>
              </a:buClr>
              <a:buSzPct val="60000"/>
              <a:buFont typeface="Wingdings" pitchFamily="2" charset="2"/>
              <a:buChar char="n"/>
              <a:defRPr sz="2000">
                <a:solidFill>
                  <a:schemeClr val="tx1"/>
                </a:solidFill>
                <a:latin typeface="Arial" charset="0"/>
              </a:defRPr>
            </a:lvl7pPr>
            <a:lvl8pPr marL="3429000" indent="-228600" eaLnBrk="0" fontAlgn="base" hangingPunct="0">
              <a:lnSpc>
                <a:spcPct val="85000"/>
              </a:lnSpc>
              <a:spcBef>
                <a:spcPct val="30000"/>
              </a:spcBef>
              <a:spcAft>
                <a:spcPct val="0"/>
              </a:spcAft>
              <a:buClr>
                <a:schemeClr val="folHlink"/>
              </a:buClr>
              <a:buSzPct val="60000"/>
              <a:buFont typeface="Wingdings" pitchFamily="2" charset="2"/>
              <a:buChar char="n"/>
              <a:defRPr sz="2000">
                <a:solidFill>
                  <a:schemeClr val="tx1"/>
                </a:solidFill>
                <a:latin typeface="Arial" charset="0"/>
              </a:defRPr>
            </a:lvl8pPr>
            <a:lvl9pPr marL="3886200" indent="-228600" eaLnBrk="0" fontAlgn="base" hangingPunct="0">
              <a:lnSpc>
                <a:spcPct val="85000"/>
              </a:lnSpc>
              <a:spcBef>
                <a:spcPct val="30000"/>
              </a:spcBef>
              <a:spcAft>
                <a:spcPct val="0"/>
              </a:spcAft>
              <a:buClr>
                <a:schemeClr val="folHlink"/>
              </a:buClr>
              <a:buSzPct val="60000"/>
              <a:buFont typeface="Wingdings" pitchFamily="2" charset="2"/>
              <a:buChar char="n"/>
              <a:defRPr sz="2000">
                <a:solidFill>
                  <a:schemeClr val="tx1"/>
                </a:solidFill>
                <a:latin typeface="Arial" charset="0"/>
              </a:defRPr>
            </a:lvl9pPr>
          </a:lstStyle>
          <a:p>
            <a:pPr eaLnBrk="1" hangingPunct="1">
              <a:lnSpc>
                <a:spcPct val="85000"/>
              </a:lnSpc>
              <a:spcBef>
                <a:spcPct val="30000"/>
              </a:spcBef>
              <a:buClr>
                <a:schemeClr val="folHlink"/>
              </a:buClr>
              <a:buSzPct val="60000"/>
              <a:buFont typeface="Wingdings" panose="05000000000000000000" pitchFamily="2" charset="2"/>
              <a:buChar char="n"/>
              <a:defRPr/>
            </a:pPr>
            <a:endParaRPr lang="de-AT" altLang="de-DE" sz="2000"/>
          </a:p>
        </p:txBody>
      </p:sp>
      <p:sp>
        <p:nvSpPr>
          <p:cNvPr id="1030" name="Text Box 9">
            <a:extLst>
              <a:ext uri="{FF2B5EF4-FFF2-40B4-BE49-F238E27FC236}">
                <a16:creationId xmlns:a16="http://schemas.microsoft.com/office/drawing/2014/main" id="{6F6F95D2-F1D7-4BE9-AE96-F6870373E77E}"/>
              </a:ext>
            </a:extLst>
          </p:cNvPr>
          <p:cNvSpPr txBox="1">
            <a:spLocks noChangeArrowheads="1"/>
          </p:cNvSpPr>
          <p:nvPr userDrawn="1"/>
        </p:nvSpPr>
        <p:spPr bwMode="auto">
          <a:xfrm>
            <a:off x="11015041" y="6324601"/>
            <a:ext cx="101376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defRPr/>
            </a:pPr>
            <a:fld id="{87FA2776-FF77-46D7-BCDC-A2EA686B5FC1}" type="slidenum">
              <a:rPr lang="it-IT" altLang="de-DE" sz="1800" b="1" smtClean="0">
                <a:solidFill>
                  <a:srgbClr val="B2B2B2"/>
                </a:solidFill>
                <a:latin typeface="Tahoma" panose="020B0604030504040204" pitchFamily="34" charset="0"/>
              </a:rPr>
              <a:pPr algn="ctr" eaLnBrk="1" hangingPunct="1">
                <a:spcBef>
                  <a:spcPct val="50000"/>
                </a:spcBef>
                <a:defRPr/>
              </a:pPr>
              <a:t>‹#›</a:t>
            </a:fld>
            <a:endParaRPr lang="it-IT" altLang="de-DE" sz="1800" b="1">
              <a:solidFill>
                <a:srgbClr val="B2B2B2"/>
              </a:solidFill>
              <a:latin typeface="Tahoma" panose="020B0604030504040204" pitchFamily="34" charset="0"/>
            </a:endParaRPr>
          </a:p>
        </p:txBody>
      </p:sp>
      <p:pic>
        <p:nvPicPr>
          <p:cNvPr id="1031" name="Picture 38">
            <a:extLst>
              <a:ext uri="{FF2B5EF4-FFF2-40B4-BE49-F238E27FC236}">
                <a16:creationId xmlns:a16="http://schemas.microsoft.com/office/drawing/2014/main" id="{537B0E59-DD87-45A2-A461-DEF9AF68DCE1}"/>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b="73105"/>
          <a:stretch>
            <a:fillRect/>
          </a:stretch>
        </p:blipFill>
        <p:spPr bwMode="auto">
          <a:xfrm>
            <a:off x="174721" y="981076"/>
            <a:ext cx="608639"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47">
            <a:extLst>
              <a:ext uri="{FF2B5EF4-FFF2-40B4-BE49-F238E27FC236}">
                <a16:creationId xmlns:a16="http://schemas.microsoft.com/office/drawing/2014/main" id="{3CFE354C-5815-450F-A427-E9395159F1D2}"/>
              </a:ext>
            </a:extLst>
          </p:cNvPr>
          <p:cNvGrpSpPr>
            <a:grpSpLocks/>
          </p:cNvGrpSpPr>
          <p:nvPr userDrawn="1"/>
        </p:nvGrpSpPr>
        <p:grpSpPr bwMode="auto">
          <a:xfrm rot="-5400000">
            <a:off x="-1688026" y="4139223"/>
            <a:ext cx="4341813" cy="616319"/>
            <a:chOff x="2082" y="2069"/>
            <a:chExt cx="2735" cy="321"/>
          </a:xfrm>
        </p:grpSpPr>
        <p:sp>
          <p:nvSpPr>
            <p:cNvPr id="1036" name="WordArt 44">
              <a:extLst>
                <a:ext uri="{FF2B5EF4-FFF2-40B4-BE49-F238E27FC236}">
                  <a16:creationId xmlns:a16="http://schemas.microsoft.com/office/drawing/2014/main" id="{C0CC287F-C4DD-4EAE-8126-CCA5378D303E}"/>
                </a:ext>
              </a:extLst>
            </p:cNvPr>
            <p:cNvSpPr>
              <a:spLocks noChangeArrowheads="1" noChangeShapeType="1" noTextEdit="1"/>
            </p:cNvSpPr>
            <p:nvPr userDrawn="1"/>
          </p:nvSpPr>
          <p:spPr bwMode="auto">
            <a:xfrm>
              <a:off x="2082" y="2069"/>
              <a:ext cx="2731" cy="4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0"/>
                </a:avLst>
              </a:prstTxWarp>
            </a:bodyPr>
            <a:lstStyle/>
            <a:p>
              <a:pPr algn="ctr"/>
              <a:r>
                <a:rPr lang="de-DE" sz="1000" kern="10">
                  <a:solidFill>
                    <a:srgbClr val="FF0000">
                      <a:alpha val="89803"/>
                    </a:srgbClr>
                  </a:solidFill>
                  <a:cs typeface="Arial" panose="020B0604020202020204" pitchFamily="34" charset="0"/>
                </a:rPr>
                <a:t>INTERNATIONAL   ASSOCIATION   OF   FIRE   AND   RESCUE   SERVICES</a:t>
              </a:r>
            </a:p>
          </p:txBody>
        </p:sp>
        <p:sp>
          <p:nvSpPr>
            <p:cNvPr id="1037" name="WordArt 45">
              <a:extLst>
                <a:ext uri="{FF2B5EF4-FFF2-40B4-BE49-F238E27FC236}">
                  <a16:creationId xmlns:a16="http://schemas.microsoft.com/office/drawing/2014/main" id="{E8F7FC5C-B071-4BD8-8C26-D153618490A5}"/>
                </a:ext>
              </a:extLst>
            </p:cNvPr>
            <p:cNvSpPr>
              <a:spLocks noChangeArrowheads="1" noChangeShapeType="1" noTextEdit="1"/>
            </p:cNvSpPr>
            <p:nvPr userDrawn="1"/>
          </p:nvSpPr>
          <p:spPr bwMode="auto">
            <a:xfrm>
              <a:off x="2086" y="2205"/>
              <a:ext cx="2731" cy="4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0"/>
                </a:avLst>
              </a:prstTxWarp>
            </a:bodyPr>
            <a:lstStyle/>
            <a:p>
              <a:pPr algn="ctr"/>
              <a:r>
                <a:rPr lang="de-DE" sz="1000" kern="10">
                  <a:solidFill>
                    <a:schemeClr val="accent1">
                      <a:alpha val="89803"/>
                    </a:schemeClr>
                  </a:solidFill>
                  <a:cs typeface="Arial" panose="020B0604020202020204" pitchFamily="34" charset="0"/>
                </a:rPr>
                <a:t>INTERNATIONALE   VEREINIGUNG   DES FEUERWEHR UND RETTUNGSWESENS</a:t>
              </a:r>
            </a:p>
          </p:txBody>
        </p:sp>
        <p:sp>
          <p:nvSpPr>
            <p:cNvPr id="1038" name="WordArt 46">
              <a:extLst>
                <a:ext uri="{FF2B5EF4-FFF2-40B4-BE49-F238E27FC236}">
                  <a16:creationId xmlns:a16="http://schemas.microsoft.com/office/drawing/2014/main" id="{FCC868C8-4A51-4060-A3B6-26CE1C03E666}"/>
                </a:ext>
              </a:extLst>
            </p:cNvPr>
            <p:cNvSpPr>
              <a:spLocks noChangeArrowheads="1" noChangeShapeType="1" noTextEdit="1"/>
            </p:cNvSpPr>
            <p:nvPr userDrawn="1"/>
          </p:nvSpPr>
          <p:spPr bwMode="auto">
            <a:xfrm>
              <a:off x="2086" y="2322"/>
              <a:ext cx="2731" cy="6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0"/>
                </a:avLst>
              </a:prstTxWarp>
            </a:bodyPr>
            <a:lstStyle/>
            <a:p>
              <a:pPr algn="ctr"/>
              <a:r>
                <a:rPr lang="de-DE" sz="1000" kern="10">
                  <a:solidFill>
                    <a:schemeClr val="accent1">
                      <a:alpha val="89803"/>
                    </a:schemeClr>
                  </a:solidFill>
                  <a:cs typeface="Arial" panose="020B0604020202020204" pitchFamily="34" charset="0"/>
                </a:rPr>
                <a:t>ASSOCIATON  INTERNATIONALE   DES   SERVICES   D ÍNCENDIE   ET   DE   SECOURS</a:t>
              </a:r>
            </a:p>
          </p:txBody>
        </p:sp>
      </p:grpSp>
      <p:sp>
        <p:nvSpPr>
          <p:cNvPr id="1033" name="Rectangle 24">
            <a:extLst>
              <a:ext uri="{FF2B5EF4-FFF2-40B4-BE49-F238E27FC236}">
                <a16:creationId xmlns:a16="http://schemas.microsoft.com/office/drawing/2014/main" id="{84353CF2-CCF1-40EC-A9A1-55FF29517211}"/>
              </a:ext>
            </a:extLst>
          </p:cNvPr>
          <p:cNvSpPr>
            <a:spLocks noChangeArrowheads="1"/>
          </p:cNvSpPr>
          <p:nvPr userDrawn="1"/>
        </p:nvSpPr>
        <p:spPr bwMode="auto">
          <a:xfrm>
            <a:off x="1777921" y="87314"/>
            <a:ext cx="86208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85000"/>
              </a:lnSpc>
              <a:spcBef>
                <a:spcPct val="30000"/>
              </a:spcBef>
              <a:buClr>
                <a:schemeClr val="folHlink"/>
              </a:buClr>
              <a:buSzPct val="60000"/>
              <a:buFont typeface="Wingdings" panose="05000000000000000000" pitchFamily="2" charset="2"/>
              <a:buNone/>
              <a:defRPr/>
            </a:pPr>
            <a:r>
              <a:rPr lang="de-DE" altLang="de-DE" sz="1900" b="1" dirty="0">
                <a:solidFill>
                  <a:schemeClr val="bg1"/>
                </a:solidFill>
              </a:rPr>
              <a:t>Jugendfeuerwehr-</a:t>
            </a:r>
            <a:r>
              <a:rPr lang="de-DE" altLang="de-DE" sz="1900" b="1" dirty="0" err="1">
                <a:solidFill>
                  <a:schemeClr val="bg1"/>
                </a:solidFill>
              </a:rPr>
              <a:t>Leistungsbewerb</a:t>
            </a:r>
            <a:r>
              <a:rPr lang="de-DE" altLang="de-DE" sz="1900" b="1" dirty="0">
                <a:solidFill>
                  <a:schemeClr val="bg1"/>
                </a:solidFill>
              </a:rPr>
              <a:t> </a:t>
            </a:r>
          </a:p>
          <a:p>
            <a:pPr algn="ctr" eaLnBrk="1" hangingPunct="1">
              <a:lnSpc>
                <a:spcPct val="85000"/>
              </a:lnSpc>
              <a:spcBef>
                <a:spcPct val="30000"/>
              </a:spcBef>
              <a:buClr>
                <a:schemeClr val="folHlink"/>
              </a:buClr>
              <a:buSzPct val="60000"/>
              <a:buFont typeface="Wingdings" panose="05000000000000000000" pitchFamily="2" charset="2"/>
              <a:buNone/>
              <a:defRPr/>
            </a:pPr>
            <a:r>
              <a:rPr lang="de-DE" altLang="de-DE" sz="1900" b="1" dirty="0"/>
              <a:t>14. - 21. Juli 2019 </a:t>
            </a:r>
          </a:p>
          <a:p>
            <a:pPr algn="ctr" eaLnBrk="1" hangingPunct="1">
              <a:lnSpc>
                <a:spcPct val="85000"/>
              </a:lnSpc>
              <a:spcBef>
                <a:spcPct val="30000"/>
              </a:spcBef>
              <a:buClr>
                <a:schemeClr val="folHlink"/>
              </a:buClr>
              <a:buSzPct val="60000"/>
              <a:buFont typeface="Wingdings" panose="05000000000000000000" pitchFamily="2" charset="2"/>
              <a:buNone/>
              <a:defRPr/>
            </a:pPr>
            <a:r>
              <a:rPr lang="de-DE" altLang="de-DE" sz="1900" b="1" i="1" dirty="0">
                <a:solidFill>
                  <a:schemeClr val="bg1"/>
                </a:solidFill>
              </a:rPr>
              <a:t>Martigny, Schweiz</a:t>
            </a:r>
            <a:endParaRPr lang="de-AT" altLang="de-DE" sz="1900" b="1" i="1" dirty="0">
              <a:solidFill>
                <a:schemeClr val="bg1"/>
              </a:solidFill>
            </a:endParaRPr>
          </a:p>
        </p:txBody>
      </p:sp>
      <p:sp>
        <p:nvSpPr>
          <p:cNvPr id="1034" name="Rechteck 14">
            <a:extLst>
              <a:ext uri="{FF2B5EF4-FFF2-40B4-BE49-F238E27FC236}">
                <a16:creationId xmlns:a16="http://schemas.microsoft.com/office/drawing/2014/main" id="{3A628FFD-E22F-4700-94DF-E9C4DD5B4193}"/>
              </a:ext>
            </a:extLst>
          </p:cNvPr>
          <p:cNvSpPr>
            <a:spLocks noChangeArrowheads="1"/>
          </p:cNvSpPr>
          <p:nvPr userDrawn="1"/>
        </p:nvSpPr>
        <p:spPr bwMode="auto">
          <a:xfrm>
            <a:off x="1777921" y="382624"/>
            <a:ext cx="646331" cy="353943"/>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marL="457200" indent="-4572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85000"/>
              </a:lnSpc>
              <a:spcBef>
                <a:spcPct val="30000"/>
              </a:spcBef>
              <a:buClr>
                <a:schemeClr val="folHlink"/>
              </a:buClr>
              <a:buSzPct val="60000"/>
              <a:buFont typeface="Wingdings" panose="05000000000000000000" pitchFamily="2" charset="2"/>
              <a:buBlip>
                <a:blip r:embed="rId15"/>
              </a:buBlip>
              <a:defRPr/>
            </a:pPr>
            <a:endParaRPr lang="de-AT" altLang="de-DE" sz="2000"/>
          </a:p>
        </p:txBody>
      </p:sp>
      <p:pic>
        <p:nvPicPr>
          <p:cNvPr id="1035" name="Picture 16">
            <a:extLst>
              <a:ext uri="{FF2B5EF4-FFF2-40B4-BE49-F238E27FC236}">
                <a16:creationId xmlns:a16="http://schemas.microsoft.com/office/drawing/2014/main" id="{D77127C5-B154-4AED-90A2-BA46D3AD28B2}"/>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10720785" y="88901"/>
            <a:ext cx="1058909"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638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a:extLst>
              <a:ext uri="{FF2B5EF4-FFF2-40B4-BE49-F238E27FC236}">
                <a16:creationId xmlns:a16="http://schemas.microsoft.com/office/drawing/2014/main" id="{86C85E5E-5E1A-4147-A4E0-2C6C5BF75AB1}"/>
              </a:ext>
            </a:extLst>
          </p:cNvPr>
          <p:cNvSpPr txBox="1">
            <a:spLocks noChangeArrowheads="1"/>
          </p:cNvSpPr>
          <p:nvPr/>
        </p:nvSpPr>
        <p:spPr bwMode="auto">
          <a:xfrm>
            <a:off x="2127251" y="1700214"/>
            <a:ext cx="79375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50000"/>
              </a:spcBef>
              <a:spcAft>
                <a:spcPct val="0"/>
              </a:spcAft>
              <a:buClr>
                <a:srgbClr val="000000"/>
              </a:buClr>
              <a:buNone/>
            </a:pPr>
            <a:r>
              <a:rPr lang="de-DE" altLang="de-DE" sz="7200" b="1" u="sng" dirty="0">
                <a:solidFill>
                  <a:srgbClr val="FF3300"/>
                </a:solidFill>
              </a:rPr>
              <a:t>Hindernisbahn</a:t>
            </a:r>
          </a:p>
          <a:p>
            <a:pPr algn="ctr" fontAlgn="base">
              <a:spcBef>
                <a:spcPct val="50000"/>
              </a:spcBef>
              <a:spcAft>
                <a:spcPct val="0"/>
              </a:spcAft>
              <a:buClr>
                <a:srgbClr val="000000"/>
              </a:buClr>
              <a:buNone/>
            </a:pPr>
            <a:r>
              <a:rPr lang="de-DE" altLang="de-DE" sz="7200" b="1" u="sng" dirty="0">
                <a:solidFill>
                  <a:srgbClr val="FF3300"/>
                </a:solidFill>
              </a:rPr>
              <a:t>Maße und Geräte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11" descr="bersaglio 1">
            <a:extLst>
              <a:ext uri="{FF2B5EF4-FFF2-40B4-BE49-F238E27FC236}">
                <a16:creationId xmlns:a16="http://schemas.microsoft.com/office/drawing/2014/main" id="{981DD93E-E113-4261-ADE5-5EB2C547492B}"/>
              </a:ext>
            </a:extLst>
          </p:cNvPr>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096001" y="3716338"/>
            <a:ext cx="2120900" cy="2906712"/>
          </a:xfrm>
          <a:prstGeom prst="rect">
            <a:avLst/>
          </a:prstGeom>
          <a:noFill/>
          <a:ln w="19050" algn="ctr">
            <a:solidFill>
              <a:srgbClr val="CC0000"/>
            </a:solidFill>
            <a:miter lim="800000"/>
            <a:headEnd/>
            <a:tailEnd/>
          </a:ln>
          <a:effectLst>
            <a:outerShdw dist="35921" dir="2700000" algn="ctr" rotWithShape="0">
              <a:srgbClr val="CC0000">
                <a:alpha val="50000"/>
              </a:srgbClr>
            </a:outerShdw>
          </a:effectLst>
          <a:extLst>
            <a:ext uri="{909E8E84-426E-40DD-AFC4-6F175D3DCCD1}">
              <a14:hiddenFill xmlns:a14="http://schemas.microsoft.com/office/drawing/2010/main">
                <a:solidFill>
                  <a:schemeClr val="accent1"/>
                </a:solidFill>
              </a14:hiddenFill>
            </a:ext>
          </a:extLst>
        </p:spPr>
      </p:pic>
      <p:sp>
        <p:nvSpPr>
          <p:cNvPr id="158723" name="Rectangle 2">
            <a:extLst>
              <a:ext uri="{FF2B5EF4-FFF2-40B4-BE49-F238E27FC236}">
                <a16:creationId xmlns:a16="http://schemas.microsoft.com/office/drawing/2014/main" id="{4943AEBF-AD0A-42A5-A61B-69914AF989B5}"/>
              </a:ext>
            </a:extLst>
          </p:cNvPr>
          <p:cNvSpPr>
            <a:spLocks noChangeArrowheads="1"/>
          </p:cNvSpPr>
          <p:nvPr/>
        </p:nvSpPr>
        <p:spPr bwMode="auto">
          <a:xfrm>
            <a:off x="2524126" y="2393950"/>
            <a:ext cx="825500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
                <a:srgbClr val="000000"/>
              </a:buClr>
              <a:buNone/>
            </a:pPr>
            <a:endParaRPr lang="it-IT" altLang="de-DE">
              <a:solidFill>
                <a:srgbClr val="000000"/>
              </a:solidFill>
              <a:latin typeface="Tahoma" panose="020B0604030504040204" pitchFamily="34" charset="0"/>
            </a:endParaRPr>
          </a:p>
        </p:txBody>
      </p:sp>
      <p:sp>
        <p:nvSpPr>
          <p:cNvPr id="158724" name="Rectangle 6">
            <a:extLst>
              <a:ext uri="{FF2B5EF4-FFF2-40B4-BE49-F238E27FC236}">
                <a16:creationId xmlns:a16="http://schemas.microsoft.com/office/drawing/2014/main" id="{CE416C44-2654-4EAC-8B59-A15092D309BB}"/>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158725" name="Rectangle 7">
            <a:extLst>
              <a:ext uri="{FF2B5EF4-FFF2-40B4-BE49-F238E27FC236}">
                <a16:creationId xmlns:a16="http://schemas.microsoft.com/office/drawing/2014/main" id="{EF8BB523-5D4C-4D0B-9024-6F5C7DE414C9}"/>
              </a:ext>
            </a:extLst>
          </p:cNvPr>
          <p:cNvSpPr>
            <a:spLocks noChangeArrowheads="1"/>
          </p:cNvSpPr>
          <p:nvPr/>
        </p:nvSpPr>
        <p:spPr bwMode="auto">
          <a:xfrm>
            <a:off x="2205038" y="1698626"/>
            <a:ext cx="8655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Geräte des Bahnabschnittes II</a:t>
            </a:r>
          </a:p>
        </p:txBody>
      </p:sp>
      <p:sp>
        <p:nvSpPr>
          <p:cNvPr id="158726" name="Rectangle 10">
            <a:extLst>
              <a:ext uri="{FF2B5EF4-FFF2-40B4-BE49-F238E27FC236}">
                <a16:creationId xmlns:a16="http://schemas.microsoft.com/office/drawing/2014/main" id="{E62EAFED-CAE8-43BA-80FB-F4A86098EF7F}"/>
              </a:ext>
            </a:extLst>
          </p:cNvPr>
          <p:cNvSpPr>
            <a:spLocks noChangeArrowheads="1"/>
          </p:cNvSpPr>
          <p:nvPr/>
        </p:nvSpPr>
        <p:spPr bwMode="auto">
          <a:xfrm>
            <a:off x="2524126" y="2393950"/>
            <a:ext cx="825500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
                <a:srgbClr val="000000"/>
              </a:buClr>
              <a:buNone/>
            </a:pPr>
            <a:endParaRPr lang="it-IT" altLang="de-DE">
              <a:solidFill>
                <a:srgbClr val="000000"/>
              </a:solidFill>
              <a:latin typeface="Tahoma" panose="020B0604030504040204" pitchFamily="34" charset="0"/>
            </a:endParaRPr>
          </a:p>
        </p:txBody>
      </p:sp>
      <p:sp>
        <p:nvSpPr>
          <p:cNvPr id="158727" name="Rectangle 13">
            <a:extLst>
              <a:ext uri="{FF2B5EF4-FFF2-40B4-BE49-F238E27FC236}">
                <a16:creationId xmlns:a16="http://schemas.microsoft.com/office/drawing/2014/main" id="{BC8484A3-FD8F-4F4C-8274-66D09D380E7F}"/>
              </a:ext>
            </a:extLst>
          </p:cNvPr>
          <p:cNvSpPr>
            <a:spLocks noChangeArrowheads="1"/>
          </p:cNvSpPr>
          <p:nvPr/>
        </p:nvSpPr>
        <p:spPr bwMode="auto">
          <a:xfrm>
            <a:off x="2921002" y="4581525"/>
            <a:ext cx="2714625"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5763" indent="-385763">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r" fontAlgn="base">
              <a:lnSpc>
                <a:spcPct val="70000"/>
              </a:lnSpc>
              <a:spcBef>
                <a:spcPct val="20000"/>
              </a:spcBef>
              <a:spcAft>
                <a:spcPct val="0"/>
              </a:spcAft>
              <a:buClr>
                <a:srgbClr val="000000"/>
              </a:buClr>
              <a:buNone/>
            </a:pPr>
            <a:r>
              <a:rPr lang="it-IT" altLang="de-DE" b="1">
                <a:solidFill>
                  <a:srgbClr val="000000"/>
                </a:solidFill>
                <a:latin typeface="Tahoma" panose="020B0604030504040204" pitchFamily="34" charset="0"/>
              </a:rPr>
              <a:t>bei 65 m Marke</a:t>
            </a:r>
          </a:p>
          <a:p>
            <a:pPr algn="r" fontAlgn="base">
              <a:lnSpc>
                <a:spcPct val="70000"/>
              </a:lnSpc>
              <a:spcBef>
                <a:spcPct val="20000"/>
              </a:spcBef>
              <a:spcAft>
                <a:spcPct val="0"/>
              </a:spcAft>
              <a:buClr>
                <a:srgbClr val="000000"/>
              </a:buClr>
              <a:buNone/>
            </a:pPr>
            <a:r>
              <a:rPr lang="it-IT" altLang="de-DE" b="1">
                <a:solidFill>
                  <a:srgbClr val="000000"/>
                </a:solidFill>
                <a:latin typeface="Tahoma" panose="020B0604030504040204" pitchFamily="34" charset="0"/>
              </a:rPr>
              <a:t>Spritzwände</a:t>
            </a:r>
          </a:p>
          <a:p>
            <a:pPr algn="r" fontAlgn="base">
              <a:lnSpc>
                <a:spcPct val="70000"/>
              </a:lnSpc>
              <a:spcBef>
                <a:spcPct val="20000"/>
              </a:spcBef>
              <a:spcAft>
                <a:spcPct val="0"/>
              </a:spcAft>
              <a:buClr>
                <a:srgbClr val="000000"/>
              </a:buClr>
              <a:buNone/>
            </a:pPr>
            <a:r>
              <a:rPr lang="it-IT" altLang="de-DE" sz="1800">
                <a:solidFill>
                  <a:srgbClr val="000000"/>
                </a:solidFill>
                <a:latin typeface="Tahoma" panose="020B0604030504040204" pitchFamily="34" charset="0"/>
              </a:rPr>
              <a:t>Breite 60 cm</a:t>
            </a:r>
          </a:p>
          <a:p>
            <a:pPr algn="r" fontAlgn="base">
              <a:lnSpc>
                <a:spcPct val="70000"/>
              </a:lnSpc>
              <a:spcBef>
                <a:spcPct val="20000"/>
              </a:spcBef>
              <a:spcAft>
                <a:spcPct val="0"/>
              </a:spcAft>
              <a:buClr>
                <a:srgbClr val="000000"/>
              </a:buClr>
              <a:buNone/>
            </a:pPr>
            <a:r>
              <a:rPr lang="it-IT" altLang="de-DE" sz="1800">
                <a:solidFill>
                  <a:srgbClr val="000000"/>
                </a:solidFill>
                <a:latin typeface="Tahoma" panose="020B0604030504040204" pitchFamily="34" charset="0"/>
              </a:rPr>
              <a:t>Höhe 110 cm</a:t>
            </a:r>
          </a:p>
          <a:p>
            <a:pPr algn="r" fontAlgn="base">
              <a:lnSpc>
                <a:spcPct val="70000"/>
              </a:lnSpc>
              <a:spcBef>
                <a:spcPct val="20000"/>
              </a:spcBef>
              <a:spcAft>
                <a:spcPct val="0"/>
              </a:spcAft>
              <a:buClr>
                <a:srgbClr val="000000"/>
              </a:buClr>
              <a:buNone/>
            </a:pPr>
            <a:r>
              <a:rPr lang="it-IT" altLang="de-DE" sz="1800">
                <a:solidFill>
                  <a:srgbClr val="000000"/>
                </a:solidFill>
                <a:latin typeface="Tahoma" panose="020B0604030504040204" pitchFamily="34" charset="0"/>
              </a:rPr>
              <a:t>Spritzloch </a:t>
            </a:r>
            <a:r>
              <a:rPr lang="en-US" altLang="de-DE" sz="1800">
                <a:solidFill>
                  <a:srgbClr val="000000"/>
                </a:solidFill>
                <a:latin typeface="Tahoma" panose="020B0604030504040204" pitchFamily="34" charset="0"/>
              </a:rPr>
              <a:t>Ø</a:t>
            </a:r>
            <a:r>
              <a:rPr lang="it-IT" altLang="de-DE" sz="1800">
                <a:solidFill>
                  <a:srgbClr val="000000"/>
                </a:solidFill>
                <a:latin typeface="Tahoma" panose="020B0604030504040204" pitchFamily="34" charset="0"/>
              </a:rPr>
              <a:t> 10 cm</a:t>
            </a:r>
          </a:p>
        </p:txBody>
      </p:sp>
      <p:sp>
        <p:nvSpPr>
          <p:cNvPr id="158728" name="Rectangle 15">
            <a:extLst>
              <a:ext uri="{FF2B5EF4-FFF2-40B4-BE49-F238E27FC236}">
                <a16:creationId xmlns:a16="http://schemas.microsoft.com/office/drawing/2014/main" id="{9DAEE50D-4288-441E-866E-8D29B5221E3F}"/>
              </a:ext>
            </a:extLst>
          </p:cNvPr>
          <p:cNvSpPr>
            <a:spLocks noChangeArrowheads="1"/>
          </p:cNvSpPr>
          <p:nvPr/>
        </p:nvSpPr>
        <p:spPr bwMode="auto">
          <a:xfrm>
            <a:off x="2208213" y="2276476"/>
            <a:ext cx="8440738"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
                <a:srgbClr val="000000"/>
              </a:buClr>
              <a:buNone/>
            </a:pPr>
            <a:r>
              <a:rPr lang="it-IT" altLang="de-DE">
                <a:solidFill>
                  <a:srgbClr val="000000"/>
                </a:solidFill>
                <a:latin typeface="Tahoma" panose="020B0604030504040204" pitchFamily="34" charset="0"/>
              </a:rPr>
              <a:t>Bei der 65 m-Marke ist 50cm rechts und 50cm links vom Rand der Bewerbsbahn je eine Spritzwand aufgestellt. Jede Spritzwand verfügt über ein Spritzloch mit 10cm Durchmesser. Hinter der Spritzwand befindet sich eine Messeinrichtung mit optischer und akustischer Messanzeige, welche 5l Inhalt anzeigt. </a:t>
            </a:r>
          </a:p>
        </p:txBody>
      </p:sp>
      <p:sp>
        <p:nvSpPr>
          <p:cNvPr id="158729" name="Line 17">
            <a:extLst>
              <a:ext uri="{FF2B5EF4-FFF2-40B4-BE49-F238E27FC236}">
                <a16:creationId xmlns:a16="http://schemas.microsoft.com/office/drawing/2014/main" id="{FF1D95DC-CFF8-4897-B56D-C4FA47F4AB32}"/>
              </a:ext>
            </a:extLst>
          </p:cNvPr>
          <p:cNvSpPr>
            <a:spLocks noChangeShapeType="1"/>
          </p:cNvSpPr>
          <p:nvPr/>
        </p:nvSpPr>
        <p:spPr bwMode="auto">
          <a:xfrm>
            <a:off x="7286626" y="5084763"/>
            <a:ext cx="17462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58730" name="Line 18">
            <a:extLst>
              <a:ext uri="{FF2B5EF4-FFF2-40B4-BE49-F238E27FC236}">
                <a16:creationId xmlns:a16="http://schemas.microsoft.com/office/drawing/2014/main" id="{9C366246-22BC-41BE-8DA5-484922FA42AD}"/>
              </a:ext>
            </a:extLst>
          </p:cNvPr>
          <p:cNvSpPr>
            <a:spLocks noChangeShapeType="1"/>
          </p:cNvSpPr>
          <p:nvPr/>
        </p:nvSpPr>
        <p:spPr bwMode="auto">
          <a:xfrm>
            <a:off x="7683502" y="6237288"/>
            <a:ext cx="14303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58731" name="Text Box 20">
            <a:extLst>
              <a:ext uri="{FF2B5EF4-FFF2-40B4-BE49-F238E27FC236}">
                <a16:creationId xmlns:a16="http://schemas.microsoft.com/office/drawing/2014/main" id="{92CCE7D2-3B0B-4923-BAC7-8928E57B2E43}"/>
              </a:ext>
            </a:extLst>
          </p:cNvPr>
          <p:cNvSpPr txBox="1">
            <a:spLocks noChangeArrowheads="1"/>
          </p:cNvSpPr>
          <p:nvPr/>
        </p:nvSpPr>
        <p:spPr bwMode="auto">
          <a:xfrm>
            <a:off x="8402639" y="5473700"/>
            <a:ext cx="1058863"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Aft>
                <a:spcPct val="0"/>
              </a:spcAft>
              <a:buClr>
                <a:srgbClr val="000000"/>
              </a:buClr>
              <a:buNone/>
            </a:pPr>
            <a:r>
              <a:rPr lang="de-DE" altLang="de-DE" sz="2400" b="1">
                <a:solidFill>
                  <a:srgbClr val="000000"/>
                </a:solidFill>
              </a:rPr>
              <a:t>0,75m</a:t>
            </a:r>
          </a:p>
        </p:txBody>
      </p:sp>
      <p:sp>
        <p:nvSpPr>
          <p:cNvPr id="158732" name="Line 21">
            <a:extLst>
              <a:ext uri="{FF2B5EF4-FFF2-40B4-BE49-F238E27FC236}">
                <a16:creationId xmlns:a16="http://schemas.microsoft.com/office/drawing/2014/main" id="{52E49786-2096-47B2-ACCD-4E2D35E54E28}"/>
              </a:ext>
            </a:extLst>
          </p:cNvPr>
          <p:cNvSpPr>
            <a:spLocks noChangeShapeType="1"/>
          </p:cNvSpPr>
          <p:nvPr/>
        </p:nvSpPr>
        <p:spPr bwMode="auto">
          <a:xfrm flipV="1">
            <a:off x="8875713" y="5084764"/>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58733" name="Line 22">
            <a:extLst>
              <a:ext uri="{FF2B5EF4-FFF2-40B4-BE49-F238E27FC236}">
                <a16:creationId xmlns:a16="http://schemas.microsoft.com/office/drawing/2014/main" id="{DA1CA86F-95AE-47B5-9C65-CB5FC290C2F3}"/>
              </a:ext>
            </a:extLst>
          </p:cNvPr>
          <p:cNvSpPr>
            <a:spLocks noChangeShapeType="1"/>
          </p:cNvSpPr>
          <p:nvPr/>
        </p:nvSpPr>
        <p:spPr bwMode="auto">
          <a:xfrm>
            <a:off x="8875713" y="5876926"/>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32791" name="AutoShape 23">
            <a:hlinkClick r:id="" action="ppaction://noaction" highlightClick="1"/>
            <a:extLst>
              <a:ext uri="{FF2B5EF4-FFF2-40B4-BE49-F238E27FC236}">
                <a16:creationId xmlns:a16="http://schemas.microsoft.com/office/drawing/2014/main" id="{78ACBB9B-A541-4080-A351-9D018D96627C}"/>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91"/>
                                        </p:tgtEl>
                                        <p:attrNameLst>
                                          <p:attrName>style.visibility</p:attrName>
                                        </p:attrNameLst>
                                      </p:cBhvr>
                                      <p:to>
                                        <p:strVal val="visible"/>
                                      </p:to>
                                    </p:set>
                                    <p:animEffect transition="in" filter="checkerboard(across)">
                                      <p:cBhvr>
                                        <p:cTn id="7" dur="500"/>
                                        <p:tgtEl>
                                          <p:spTgt spid="32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11">
            <a:extLst>
              <a:ext uri="{FF2B5EF4-FFF2-40B4-BE49-F238E27FC236}">
                <a16:creationId xmlns:a16="http://schemas.microsoft.com/office/drawing/2014/main" id="{12D5C06D-D96F-4A76-A06D-3F7F069CC291}"/>
              </a:ext>
            </a:extLst>
          </p:cNvPr>
          <p:cNvSpPr txBox="1">
            <a:spLocks noChangeArrowheads="1"/>
          </p:cNvSpPr>
          <p:nvPr/>
        </p:nvSpPr>
        <p:spPr bwMode="auto">
          <a:xfrm>
            <a:off x="2524127" y="2852739"/>
            <a:ext cx="7621587" cy="338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
                <a:srgbClr val="000000"/>
              </a:buClr>
              <a:buNone/>
            </a:pPr>
            <a:r>
              <a:rPr lang="de-DE" altLang="de-DE">
                <a:solidFill>
                  <a:srgbClr val="000000"/>
                </a:solidFill>
              </a:rPr>
              <a:t>Es müssen folgende 8 Geräte vorhanden sein:</a:t>
            </a:r>
          </a:p>
          <a:p>
            <a:pPr fontAlgn="base">
              <a:spcBef>
                <a:spcPct val="50000"/>
              </a:spcBef>
              <a:spcAft>
                <a:spcPct val="0"/>
              </a:spcAft>
              <a:buClr>
                <a:srgbClr val="000000"/>
              </a:buClr>
              <a:buFontTx/>
              <a:buChar char="•"/>
            </a:pPr>
            <a:r>
              <a:rPr lang="de-DE" altLang="de-DE" sz="1400">
                <a:solidFill>
                  <a:srgbClr val="000000"/>
                </a:solidFill>
              </a:rPr>
              <a:t>C-Druckschlauch (doppelt gerollt mit Schlauchträger)</a:t>
            </a:r>
          </a:p>
          <a:p>
            <a:pPr fontAlgn="base">
              <a:spcBef>
                <a:spcPct val="50000"/>
              </a:spcBef>
              <a:spcAft>
                <a:spcPct val="0"/>
              </a:spcAft>
              <a:buClr>
                <a:srgbClr val="000000"/>
              </a:buClr>
              <a:buFontTx/>
              <a:buChar char="•"/>
            </a:pPr>
            <a:r>
              <a:rPr lang="de-DE" altLang="de-DE" sz="1400">
                <a:solidFill>
                  <a:srgbClr val="000000"/>
                </a:solidFill>
              </a:rPr>
              <a:t>Schlauchträger</a:t>
            </a:r>
          </a:p>
          <a:p>
            <a:pPr fontAlgn="base">
              <a:spcBef>
                <a:spcPct val="50000"/>
              </a:spcBef>
              <a:spcAft>
                <a:spcPct val="0"/>
              </a:spcAft>
              <a:buClr>
                <a:srgbClr val="000000"/>
              </a:buClr>
              <a:buFontTx/>
              <a:buChar char="•"/>
            </a:pPr>
            <a:r>
              <a:rPr lang="de-DE" altLang="de-DE" sz="1400">
                <a:solidFill>
                  <a:srgbClr val="000000"/>
                </a:solidFill>
              </a:rPr>
              <a:t>Kupplungsschlüssel</a:t>
            </a:r>
          </a:p>
          <a:p>
            <a:pPr fontAlgn="base">
              <a:spcBef>
                <a:spcPct val="50000"/>
              </a:spcBef>
              <a:spcAft>
                <a:spcPct val="0"/>
              </a:spcAft>
              <a:buClr>
                <a:srgbClr val="000000"/>
              </a:buClr>
              <a:buFontTx/>
              <a:buChar char="•"/>
            </a:pPr>
            <a:r>
              <a:rPr lang="de-DE" altLang="de-DE" sz="1400">
                <a:solidFill>
                  <a:srgbClr val="000000"/>
                </a:solidFill>
              </a:rPr>
              <a:t>Schlauchhalter</a:t>
            </a:r>
          </a:p>
          <a:p>
            <a:pPr fontAlgn="base">
              <a:spcBef>
                <a:spcPct val="50000"/>
              </a:spcBef>
              <a:spcAft>
                <a:spcPct val="0"/>
              </a:spcAft>
              <a:buClr>
                <a:srgbClr val="000000"/>
              </a:buClr>
              <a:buFontTx/>
              <a:buChar char="•"/>
            </a:pPr>
            <a:r>
              <a:rPr lang="de-DE" altLang="de-DE" sz="1400">
                <a:solidFill>
                  <a:srgbClr val="000000"/>
                </a:solidFill>
              </a:rPr>
              <a:t>Saugkorb</a:t>
            </a:r>
          </a:p>
          <a:p>
            <a:pPr fontAlgn="base">
              <a:spcBef>
                <a:spcPct val="50000"/>
              </a:spcBef>
              <a:spcAft>
                <a:spcPct val="0"/>
              </a:spcAft>
              <a:buClr>
                <a:srgbClr val="000000"/>
              </a:buClr>
              <a:buFontTx/>
              <a:buChar char="•"/>
            </a:pPr>
            <a:r>
              <a:rPr lang="de-DE" altLang="de-DE" sz="1400">
                <a:solidFill>
                  <a:srgbClr val="000000"/>
                </a:solidFill>
              </a:rPr>
              <a:t>Verteiler (C-B-C)</a:t>
            </a:r>
          </a:p>
          <a:p>
            <a:pPr fontAlgn="base">
              <a:spcBef>
                <a:spcPct val="50000"/>
              </a:spcBef>
              <a:spcAft>
                <a:spcPct val="0"/>
              </a:spcAft>
              <a:buClr>
                <a:srgbClr val="000000"/>
              </a:buClr>
              <a:buFontTx/>
              <a:buChar char="•"/>
            </a:pPr>
            <a:r>
              <a:rPr lang="de-DE" altLang="de-DE" sz="1400">
                <a:solidFill>
                  <a:srgbClr val="000000"/>
                </a:solidFill>
              </a:rPr>
              <a:t>Sammelstück </a:t>
            </a:r>
          </a:p>
          <a:p>
            <a:pPr fontAlgn="base">
              <a:spcBef>
                <a:spcPct val="50000"/>
              </a:spcBef>
              <a:spcAft>
                <a:spcPct val="0"/>
              </a:spcAft>
              <a:buClr>
                <a:srgbClr val="000000"/>
              </a:buClr>
              <a:buFontTx/>
              <a:buChar char="•"/>
            </a:pPr>
            <a:r>
              <a:rPr lang="de-DE" altLang="de-DE" sz="1400">
                <a:solidFill>
                  <a:srgbClr val="000000"/>
                </a:solidFill>
              </a:rPr>
              <a:t>Absperrbares C-Strahlrohr</a:t>
            </a:r>
          </a:p>
          <a:p>
            <a:pPr fontAlgn="base">
              <a:spcBef>
                <a:spcPct val="50000"/>
              </a:spcBef>
              <a:spcAft>
                <a:spcPct val="0"/>
              </a:spcAft>
              <a:buClr>
                <a:srgbClr val="000000"/>
              </a:buClr>
              <a:buNone/>
            </a:pPr>
            <a:endParaRPr lang="de-DE" altLang="de-DE" sz="1400">
              <a:solidFill>
                <a:srgbClr val="000000"/>
              </a:solidFill>
            </a:endParaRPr>
          </a:p>
          <a:p>
            <a:pPr fontAlgn="base">
              <a:spcBef>
                <a:spcPct val="50000"/>
              </a:spcBef>
              <a:spcAft>
                <a:spcPct val="0"/>
              </a:spcAft>
              <a:buClr>
                <a:srgbClr val="000000"/>
              </a:buClr>
              <a:buNone/>
            </a:pPr>
            <a:endParaRPr lang="de-DE" altLang="de-DE">
              <a:solidFill>
                <a:srgbClr val="000000"/>
              </a:solidFill>
            </a:endParaRPr>
          </a:p>
        </p:txBody>
      </p:sp>
      <p:sp>
        <p:nvSpPr>
          <p:cNvPr id="160771" name="Rectangle 2">
            <a:extLst>
              <a:ext uri="{FF2B5EF4-FFF2-40B4-BE49-F238E27FC236}">
                <a16:creationId xmlns:a16="http://schemas.microsoft.com/office/drawing/2014/main" id="{97B87497-09BF-4BDE-A14C-B1771F8F6515}"/>
              </a:ext>
            </a:extLst>
          </p:cNvPr>
          <p:cNvSpPr>
            <a:spLocks noChangeArrowheads="1"/>
          </p:cNvSpPr>
          <p:nvPr/>
        </p:nvSpPr>
        <p:spPr bwMode="auto">
          <a:xfrm>
            <a:off x="2524126" y="2393950"/>
            <a:ext cx="825500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
                <a:srgbClr val="000000"/>
              </a:buClr>
              <a:buNone/>
            </a:pPr>
            <a:endParaRPr lang="it-IT" altLang="de-DE">
              <a:solidFill>
                <a:srgbClr val="000000"/>
              </a:solidFill>
              <a:latin typeface="Tahoma" panose="020B0604030504040204" pitchFamily="34" charset="0"/>
            </a:endParaRPr>
          </a:p>
        </p:txBody>
      </p:sp>
      <p:sp>
        <p:nvSpPr>
          <p:cNvPr id="160772" name="Rectangle 3">
            <a:extLst>
              <a:ext uri="{FF2B5EF4-FFF2-40B4-BE49-F238E27FC236}">
                <a16:creationId xmlns:a16="http://schemas.microsoft.com/office/drawing/2014/main" id="{27923938-F20C-4561-9362-6470D4547271}"/>
              </a:ext>
            </a:extLst>
          </p:cNvPr>
          <p:cNvSpPr>
            <a:spLocks noChangeArrowheads="1"/>
          </p:cNvSpPr>
          <p:nvPr/>
        </p:nvSpPr>
        <p:spPr bwMode="auto">
          <a:xfrm>
            <a:off x="2544763" y="2249488"/>
            <a:ext cx="8345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
                <a:srgbClr val="000000"/>
              </a:buClr>
              <a:buNone/>
            </a:pPr>
            <a:r>
              <a:rPr lang="it-IT" altLang="de-DE">
                <a:solidFill>
                  <a:srgbClr val="000000"/>
                </a:solidFill>
              </a:rPr>
              <a:t>Holzablage:</a:t>
            </a:r>
          </a:p>
          <a:p>
            <a:pPr fontAlgn="base">
              <a:spcBef>
                <a:spcPct val="0"/>
              </a:spcBef>
              <a:spcAft>
                <a:spcPct val="0"/>
              </a:spcAft>
              <a:buClr>
                <a:srgbClr val="000000"/>
              </a:buClr>
              <a:buNone/>
            </a:pPr>
            <a:r>
              <a:rPr lang="it-IT" altLang="de-DE">
                <a:solidFill>
                  <a:srgbClr val="000000"/>
                </a:solidFill>
              </a:rPr>
              <a:t>2 m x 50 cm x 3 cm, am linken Rand der Bewerbsbahn. </a:t>
            </a:r>
          </a:p>
        </p:txBody>
      </p:sp>
      <p:sp>
        <p:nvSpPr>
          <p:cNvPr id="160773" name="Rectangle 4">
            <a:extLst>
              <a:ext uri="{FF2B5EF4-FFF2-40B4-BE49-F238E27FC236}">
                <a16:creationId xmlns:a16="http://schemas.microsoft.com/office/drawing/2014/main" id="{0557B22C-B340-497A-A733-01B08C7FC2A3}"/>
              </a:ext>
            </a:extLst>
          </p:cNvPr>
          <p:cNvSpPr>
            <a:spLocks noChangeArrowheads="1"/>
          </p:cNvSpPr>
          <p:nvPr/>
        </p:nvSpPr>
        <p:spPr bwMode="auto">
          <a:xfrm>
            <a:off x="2424114" y="5805489"/>
            <a:ext cx="83359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lnSpc>
                <a:spcPct val="70000"/>
              </a:lnSpc>
              <a:spcBef>
                <a:spcPct val="20000"/>
              </a:spcBef>
              <a:spcAft>
                <a:spcPct val="0"/>
              </a:spcAft>
              <a:buClr>
                <a:srgbClr val="000000"/>
              </a:buClr>
              <a:buNone/>
            </a:pPr>
            <a:r>
              <a:rPr lang="it-IT" altLang="de-DE">
                <a:solidFill>
                  <a:srgbClr val="000000"/>
                </a:solidFill>
              </a:rPr>
              <a:t>Die Geräte müssen nicht in der Reihenfolge der Abbildung </a:t>
            </a:r>
            <a:br>
              <a:rPr lang="it-IT" altLang="de-DE">
                <a:solidFill>
                  <a:srgbClr val="000000"/>
                </a:solidFill>
              </a:rPr>
            </a:br>
            <a:r>
              <a:rPr lang="it-IT" altLang="de-DE">
                <a:solidFill>
                  <a:srgbClr val="000000"/>
                </a:solidFill>
              </a:rPr>
              <a:t>aufgelegt werden</a:t>
            </a:r>
          </a:p>
        </p:txBody>
      </p:sp>
      <p:pic>
        <p:nvPicPr>
          <p:cNvPr id="160774" name="Picture 5" descr="attrezzi per banco attrezzi ok">
            <a:extLst>
              <a:ext uri="{FF2B5EF4-FFF2-40B4-BE49-F238E27FC236}">
                <a16:creationId xmlns:a16="http://schemas.microsoft.com/office/drawing/2014/main" id="{F05CA681-273B-46ED-99EB-2676D63B7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0667"/>
          <a:stretch>
            <a:fillRect/>
          </a:stretch>
        </p:blipFill>
        <p:spPr bwMode="auto">
          <a:xfrm>
            <a:off x="5178427" y="3563939"/>
            <a:ext cx="5362575" cy="1544637"/>
          </a:xfrm>
          <a:prstGeom prst="rect">
            <a:avLst/>
          </a:prstGeom>
          <a:noFill/>
          <a:ln w="19050" algn="ctr">
            <a:solidFill>
              <a:srgbClr val="CC0000"/>
            </a:solidFill>
            <a:miter lim="800000"/>
            <a:headEnd/>
            <a:tailEnd/>
          </a:ln>
          <a:effectLst>
            <a:outerShdw dist="35921" dir="2700000" algn="ctr" rotWithShape="0">
              <a:srgbClr val="CC0000">
                <a:alpha val="50000"/>
              </a:srgbClr>
            </a:outerShdw>
          </a:effectLst>
          <a:extLst>
            <a:ext uri="{909E8E84-426E-40DD-AFC4-6F175D3DCCD1}">
              <a14:hiddenFill xmlns:a14="http://schemas.microsoft.com/office/drawing/2010/main">
                <a:solidFill>
                  <a:srgbClr val="FFFFFF"/>
                </a:solidFill>
              </a14:hiddenFill>
            </a:ext>
          </a:extLst>
        </p:spPr>
      </p:pic>
      <p:sp>
        <p:nvSpPr>
          <p:cNvPr id="160775" name="Rectangle 8">
            <a:extLst>
              <a:ext uri="{FF2B5EF4-FFF2-40B4-BE49-F238E27FC236}">
                <a16:creationId xmlns:a16="http://schemas.microsoft.com/office/drawing/2014/main" id="{F68363BB-3755-40E5-8DBB-240C3DBC014E}"/>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160776" name="Rectangle 9">
            <a:extLst>
              <a:ext uri="{FF2B5EF4-FFF2-40B4-BE49-F238E27FC236}">
                <a16:creationId xmlns:a16="http://schemas.microsoft.com/office/drawing/2014/main" id="{99FD437C-2C2E-45C9-91D5-A3193A192C61}"/>
              </a:ext>
            </a:extLst>
          </p:cNvPr>
          <p:cNvSpPr>
            <a:spLocks noChangeArrowheads="1"/>
          </p:cNvSpPr>
          <p:nvPr/>
        </p:nvSpPr>
        <p:spPr bwMode="auto">
          <a:xfrm>
            <a:off x="2205038" y="1698626"/>
            <a:ext cx="8655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Geräte des Bahnabschnittes III</a:t>
            </a:r>
          </a:p>
        </p:txBody>
      </p:sp>
      <p:sp>
        <p:nvSpPr>
          <p:cNvPr id="31757" name="AutoShape 13">
            <a:hlinkClick r:id="" action="ppaction://noaction" highlightClick="1"/>
            <a:extLst>
              <a:ext uri="{FF2B5EF4-FFF2-40B4-BE49-F238E27FC236}">
                <a16:creationId xmlns:a16="http://schemas.microsoft.com/office/drawing/2014/main" id="{FAA79930-8FE4-478E-B46B-A68DDAEF6F23}"/>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57"/>
                                        </p:tgtEl>
                                        <p:attrNameLst>
                                          <p:attrName>style.visibility</p:attrName>
                                        </p:attrNameLst>
                                      </p:cBhvr>
                                      <p:to>
                                        <p:strVal val="visible"/>
                                      </p:to>
                                    </p:set>
                                    <p:animEffect transition="in" filter="checkerboard(across)">
                                      <p:cBhvr>
                                        <p:cTn id="7" dur="500"/>
                                        <p:tgtEl>
                                          <p:spTgt spid="31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a:extLst>
              <a:ext uri="{FF2B5EF4-FFF2-40B4-BE49-F238E27FC236}">
                <a16:creationId xmlns:a16="http://schemas.microsoft.com/office/drawing/2014/main" id="{DAD03177-D8B1-45B2-AFEF-37FC513FA24B}"/>
              </a:ext>
            </a:extLst>
          </p:cNvPr>
          <p:cNvSpPr>
            <a:spLocks noChangeArrowheads="1"/>
          </p:cNvSpPr>
          <p:nvPr/>
        </p:nvSpPr>
        <p:spPr bwMode="auto">
          <a:xfrm>
            <a:off x="2524126" y="2393950"/>
            <a:ext cx="825500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
                <a:srgbClr val="000000"/>
              </a:buClr>
              <a:buNone/>
            </a:pPr>
            <a:endParaRPr lang="it-IT" altLang="de-DE">
              <a:solidFill>
                <a:srgbClr val="000000"/>
              </a:solidFill>
              <a:latin typeface="Tahoma" panose="020B0604030504040204" pitchFamily="34" charset="0"/>
            </a:endParaRPr>
          </a:p>
        </p:txBody>
      </p:sp>
      <p:sp>
        <p:nvSpPr>
          <p:cNvPr id="162819" name="Rectangle 7">
            <a:extLst>
              <a:ext uri="{FF2B5EF4-FFF2-40B4-BE49-F238E27FC236}">
                <a16:creationId xmlns:a16="http://schemas.microsoft.com/office/drawing/2014/main" id="{D54D0982-15D5-40B0-9A57-62CAF933ACC5}"/>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162820" name="Rectangle 8">
            <a:extLst>
              <a:ext uri="{FF2B5EF4-FFF2-40B4-BE49-F238E27FC236}">
                <a16:creationId xmlns:a16="http://schemas.microsoft.com/office/drawing/2014/main" id="{D221E0A4-38F4-4869-AA92-1BFB98B7E4DA}"/>
              </a:ext>
            </a:extLst>
          </p:cNvPr>
          <p:cNvSpPr>
            <a:spLocks noChangeArrowheads="1"/>
          </p:cNvSpPr>
          <p:nvPr/>
        </p:nvSpPr>
        <p:spPr bwMode="auto">
          <a:xfrm>
            <a:off x="2205038" y="1698626"/>
            <a:ext cx="8655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Geräte des Bahnabschnittes III</a:t>
            </a:r>
          </a:p>
        </p:txBody>
      </p:sp>
      <p:sp>
        <p:nvSpPr>
          <p:cNvPr id="162821" name="Rectangle 19">
            <a:extLst>
              <a:ext uri="{FF2B5EF4-FFF2-40B4-BE49-F238E27FC236}">
                <a16:creationId xmlns:a16="http://schemas.microsoft.com/office/drawing/2014/main" id="{3B716D59-D217-4147-BCC0-824E97351458}"/>
              </a:ext>
            </a:extLst>
          </p:cNvPr>
          <p:cNvSpPr>
            <a:spLocks noChangeArrowheads="1"/>
          </p:cNvSpPr>
          <p:nvPr/>
        </p:nvSpPr>
        <p:spPr bwMode="auto">
          <a:xfrm>
            <a:off x="2524126" y="2393950"/>
            <a:ext cx="825500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
                <a:srgbClr val="000000"/>
              </a:buClr>
              <a:buNone/>
            </a:pPr>
            <a:endParaRPr lang="it-IT" altLang="de-DE">
              <a:solidFill>
                <a:srgbClr val="000000"/>
              </a:solidFill>
              <a:latin typeface="Tahoma" panose="020B0604030504040204" pitchFamily="34" charset="0"/>
            </a:endParaRPr>
          </a:p>
        </p:txBody>
      </p:sp>
      <p:sp>
        <p:nvSpPr>
          <p:cNvPr id="162822" name="Rectangle 20">
            <a:extLst>
              <a:ext uri="{FF2B5EF4-FFF2-40B4-BE49-F238E27FC236}">
                <a16:creationId xmlns:a16="http://schemas.microsoft.com/office/drawing/2014/main" id="{7F16E2B7-C49D-4558-941B-84DB737FAAEA}"/>
              </a:ext>
            </a:extLst>
          </p:cNvPr>
          <p:cNvSpPr>
            <a:spLocks noChangeArrowheads="1"/>
          </p:cNvSpPr>
          <p:nvPr/>
        </p:nvSpPr>
        <p:spPr bwMode="auto">
          <a:xfrm>
            <a:off x="1998664" y="2198689"/>
            <a:ext cx="8621713"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
                <a:srgbClr val="000000"/>
              </a:buClr>
              <a:buNone/>
            </a:pPr>
            <a:r>
              <a:rPr lang="it-IT" altLang="de-DE">
                <a:solidFill>
                  <a:srgbClr val="000000"/>
                </a:solidFill>
              </a:rPr>
              <a:t>Am linken Bahnrand (70 m Marke),ist ein Gerätegestell aufgestellt</a:t>
            </a:r>
          </a:p>
          <a:p>
            <a:pPr fontAlgn="base">
              <a:spcBef>
                <a:spcPct val="0"/>
              </a:spcBef>
              <a:spcAft>
                <a:spcPct val="0"/>
              </a:spcAft>
              <a:buClr>
                <a:srgbClr val="000000"/>
              </a:buClr>
              <a:buNone/>
            </a:pPr>
            <a:r>
              <a:rPr lang="it-IT" altLang="de-DE">
                <a:solidFill>
                  <a:srgbClr val="000000"/>
                </a:solidFill>
              </a:rPr>
              <a:t>Die Ablageflächen sind mit den Nummern 2, 3, 4 und 5 zu kennzeichnen. Die Leiste darf max. 5cm hoch sein.</a:t>
            </a:r>
          </a:p>
        </p:txBody>
      </p:sp>
      <p:pic>
        <p:nvPicPr>
          <p:cNvPr id="162823" name="Picture 22" descr="banco attrezzi 2">
            <a:extLst>
              <a:ext uri="{FF2B5EF4-FFF2-40B4-BE49-F238E27FC236}">
                <a16:creationId xmlns:a16="http://schemas.microsoft.com/office/drawing/2014/main" id="{60A077BE-77B1-49A2-A1EA-3A327652F485}"/>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5699127" y="3625851"/>
            <a:ext cx="3557587" cy="3116263"/>
          </a:xfrm>
          <a:prstGeom prst="rect">
            <a:avLst/>
          </a:prstGeom>
          <a:noFill/>
          <a:ln w="19050" algn="ctr">
            <a:solidFill>
              <a:srgbClr val="CC0000"/>
            </a:solidFill>
            <a:miter lim="800000"/>
            <a:headEnd/>
            <a:tailEnd/>
          </a:ln>
          <a:effectLst>
            <a:outerShdw dist="35921" dir="2700000" algn="ctr" rotWithShape="0">
              <a:srgbClr val="CC0000">
                <a:alpha val="50000"/>
              </a:srgbClr>
            </a:outerShdw>
          </a:effectLst>
          <a:extLst>
            <a:ext uri="{909E8E84-426E-40DD-AFC4-6F175D3DCCD1}">
              <a14:hiddenFill xmlns:a14="http://schemas.microsoft.com/office/drawing/2010/main">
                <a:solidFill>
                  <a:srgbClr val="FFFFFF"/>
                </a:solidFill>
              </a14:hiddenFill>
            </a:ext>
          </a:extLst>
        </p:spPr>
      </p:pic>
      <p:sp>
        <p:nvSpPr>
          <p:cNvPr id="162824" name="Line 23">
            <a:extLst>
              <a:ext uri="{FF2B5EF4-FFF2-40B4-BE49-F238E27FC236}">
                <a16:creationId xmlns:a16="http://schemas.microsoft.com/office/drawing/2014/main" id="{4EDC8F3C-1777-4117-A393-C2A48C83D0AA}"/>
              </a:ext>
            </a:extLst>
          </p:cNvPr>
          <p:cNvSpPr>
            <a:spLocks noChangeShapeType="1"/>
          </p:cNvSpPr>
          <p:nvPr/>
        </p:nvSpPr>
        <p:spPr bwMode="auto">
          <a:xfrm>
            <a:off x="8951914" y="4005264"/>
            <a:ext cx="1350963" cy="15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62825" name="Line 24">
            <a:extLst>
              <a:ext uri="{FF2B5EF4-FFF2-40B4-BE49-F238E27FC236}">
                <a16:creationId xmlns:a16="http://schemas.microsoft.com/office/drawing/2014/main" id="{A9A69A84-CA72-4952-8527-72C6AB2164EE}"/>
              </a:ext>
            </a:extLst>
          </p:cNvPr>
          <p:cNvSpPr>
            <a:spLocks noChangeShapeType="1"/>
          </p:cNvSpPr>
          <p:nvPr/>
        </p:nvSpPr>
        <p:spPr bwMode="auto">
          <a:xfrm>
            <a:off x="8874126" y="6310314"/>
            <a:ext cx="1428750" cy="15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62826" name="Text Box 25">
            <a:extLst>
              <a:ext uri="{FF2B5EF4-FFF2-40B4-BE49-F238E27FC236}">
                <a16:creationId xmlns:a16="http://schemas.microsoft.com/office/drawing/2014/main" id="{230FF259-840D-45F7-A1A1-BB723D1B0505}"/>
              </a:ext>
            </a:extLst>
          </p:cNvPr>
          <p:cNvSpPr txBox="1">
            <a:spLocks noChangeArrowheads="1"/>
          </p:cNvSpPr>
          <p:nvPr/>
        </p:nvSpPr>
        <p:spPr bwMode="auto">
          <a:xfrm>
            <a:off x="9790114" y="4827588"/>
            <a:ext cx="887413"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Aft>
                <a:spcPct val="0"/>
              </a:spcAft>
              <a:buClr>
                <a:srgbClr val="000000"/>
              </a:buClr>
              <a:buNone/>
            </a:pPr>
            <a:r>
              <a:rPr lang="de-DE" altLang="de-DE" sz="2400" b="1">
                <a:solidFill>
                  <a:srgbClr val="000000"/>
                </a:solidFill>
              </a:rPr>
              <a:t>1,5m</a:t>
            </a:r>
          </a:p>
        </p:txBody>
      </p:sp>
      <p:sp>
        <p:nvSpPr>
          <p:cNvPr id="162827" name="Line 26">
            <a:extLst>
              <a:ext uri="{FF2B5EF4-FFF2-40B4-BE49-F238E27FC236}">
                <a16:creationId xmlns:a16="http://schemas.microsoft.com/office/drawing/2014/main" id="{44E869C0-FF7D-4052-94D9-A8427746727B}"/>
              </a:ext>
            </a:extLst>
          </p:cNvPr>
          <p:cNvSpPr>
            <a:spLocks noChangeShapeType="1"/>
          </p:cNvSpPr>
          <p:nvPr/>
        </p:nvSpPr>
        <p:spPr bwMode="auto">
          <a:xfrm flipV="1">
            <a:off x="10223502" y="4005263"/>
            <a:ext cx="1587"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62828" name="Line 27">
            <a:extLst>
              <a:ext uri="{FF2B5EF4-FFF2-40B4-BE49-F238E27FC236}">
                <a16:creationId xmlns:a16="http://schemas.microsoft.com/office/drawing/2014/main" id="{39BB6FE1-BD36-409D-AFE4-4E2F0A911D00}"/>
              </a:ext>
            </a:extLst>
          </p:cNvPr>
          <p:cNvSpPr>
            <a:spLocks noChangeShapeType="1"/>
          </p:cNvSpPr>
          <p:nvPr/>
        </p:nvSpPr>
        <p:spPr bwMode="auto">
          <a:xfrm>
            <a:off x="10223502" y="5373689"/>
            <a:ext cx="1587"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62829" name="Line 29">
            <a:extLst>
              <a:ext uri="{FF2B5EF4-FFF2-40B4-BE49-F238E27FC236}">
                <a16:creationId xmlns:a16="http://schemas.microsoft.com/office/drawing/2014/main" id="{8756539F-6648-45CC-9F7D-E6BE013B8797}"/>
              </a:ext>
            </a:extLst>
          </p:cNvPr>
          <p:cNvSpPr>
            <a:spLocks noChangeShapeType="1"/>
          </p:cNvSpPr>
          <p:nvPr/>
        </p:nvSpPr>
        <p:spPr bwMode="auto">
          <a:xfrm>
            <a:off x="4505326" y="4725989"/>
            <a:ext cx="1350962" cy="15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62830" name="Line 30">
            <a:extLst>
              <a:ext uri="{FF2B5EF4-FFF2-40B4-BE49-F238E27FC236}">
                <a16:creationId xmlns:a16="http://schemas.microsoft.com/office/drawing/2014/main" id="{C4E32F3C-2A0E-4EB9-8591-1DDAEE6967BE}"/>
              </a:ext>
            </a:extLst>
          </p:cNvPr>
          <p:cNvSpPr>
            <a:spLocks noChangeShapeType="1"/>
          </p:cNvSpPr>
          <p:nvPr/>
        </p:nvSpPr>
        <p:spPr bwMode="auto">
          <a:xfrm>
            <a:off x="4427539" y="6453189"/>
            <a:ext cx="1350963" cy="15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62831" name="Text Box 31">
            <a:extLst>
              <a:ext uri="{FF2B5EF4-FFF2-40B4-BE49-F238E27FC236}">
                <a16:creationId xmlns:a16="http://schemas.microsoft.com/office/drawing/2014/main" id="{1332D35C-7D6A-4FCD-9DF0-C8D49CBB0459}"/>
              </a:ext>
            </a:extLst>
          </p:cNvPr>
          <p:cNvSpPr txBox="1">
            <a:spLocks noChangeArrowheads="1"/>
          </p:cNvSpPr>
          <p:nvPr/>
        </p:nvSpPr>
        <p:spPr bwMode="auto">
          <a:xfrm>
            <a:off x="4151313" y="5373689"/>
            <a:ext cx="1004888"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Aft>
                <a:spcPct val="0"/>
              </a:spcAft>
              <a:buClr>
                <a:srgbClr val="000000"/>
              </a:buClr>
              <a:buNone/>
            </a:pPr>
            <a:r>
              <a:rPr lang="de-DE" altLang="de-DE" sz="2400" b="1">
                <a:solidFill>
                  <a:srgbClr val="000000"/>
                </a:solidFill>
              </a:rPr>
              <a:t>1,0m</a:t>
            </a:r>
          </a:p>
        </p:txBody>
      </p:sp>
      <p:sp>
        <p:nvSpPr>
          <p:cNvPr id="162832" name="Line 32">
            <a:extLst>
              <a:ext uri="{FF2B5EF4-FFF2-40B4-BE49-F238E27FC236}">
                <a16:creationId xmlns:a16="http://schemas.microsoft.com/office/drawing/2014/main" id="{B937D7BD-7082-442C-BB3D-C220221488AC}"/>
              </a:ext>
            </a:extLst>
          </p:cNvPr>
          <p:cNvSpPr>
            <a:spLocks noChangeShapeType="1"/>
          </p:cNvSpPr>
          <p:nvPr/>
        </p:nvSpPr>
        <p:spPr bwMode="auto">
          <a:xfrm flipV="1">
            <a:off x="4587877" y="4725988"/>
            <a:ext cx="1587"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62833" name="Line 33">
            <a:extLst>
              <a:ext uri="{FF2B5EF4-FFF2-40B4-BE49-F238E27FC236}">
                <a16:creationId xmlns:a16="http://schemas.microsoft.com/office/drawing/2014/main" id="{C555829F-419A-46E4-AC78-8AAB871219F7}"/>
              </a:ext>
            </a:extLst>
          </p:cNvPr>
          <p:cNvSpPr>
            <a:spLocks noChangeShapeType="1"/>
          </p:cNvSpPr>
          <p:nvPr/>
        </p:nvSpPr>
        <p:spPr bwMode="auto">
          <a:xfrm>
            <a:off x="4587877" y="5805488"/>
            <a:ext cx="1587"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62834" name="Line 34">
            <a:extLst>
              <a:ext uri="{FF2B5EF4-FFF2-40B4-BE49-F238E27FC236}">
                <a16:creationId xmlns:a16="http://schemas.microsoft.com/office/drawing/2014/main" id="{1FBA80F2-2299-4C84-927D-374D89554E0A}"/>
              </a:ext>
            </a:extLst>
          </p:cNvPr>
          <p:cNvSpPr>
            <a:spLocks noChangeShapeType="1"/>
          </p:cNvSpPr>
          <p:nvPr/>
        </p:nvSpPr>
        <p:spPr bwMode="auto">
          <a:xfrm flipV="1">
            <a:off x="5857876" y="3359151"/>
            <a:ext cx="0" cy="5746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62835" name="Line 35">
            <a:extLst>
              <a:ext uri="{FF2B5EF4-FFF2-40B4-BE49-F238E27FC236}">
                <a16:creationId xmlns:a16="http://schemas.microsoft.com/office/drawing/2014/main" id="{94621B4B-2009-4A82-B762-C1F879B323B6}"/>
              </a:ext>
            </a:extLst>
          </p:cNvPr>
          <p:cNvSpPr>
            <a:spLocks noChangeShapeType="1"/>
          </p:cNvSpPr>
          <p:nvPr/>
        </p:nvSpPr>
        <p:spPr bwMode="auto">
          <a:xfrm flipV="1">
            <a:off x="8953501" y="3359150"/>
            <a:ext cx="0" cy="6477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62836" name="Line 36">
            <a:extLst>
              <a:ext uri="{FF2B5EF4-FFF2-40B4-BE49-F238E27FC236}">
                <a16:creationId xmlns:a16="http://schemas.microsoft.com/office/drawing/2014/main" id="{44D835EF-0336-477A-A3F1-FA13A1DADDFB}"/>
              </a:ext>
            </a:extLst>
          </p:cNvPr>
          <p:cNvSpPr>
            <a:spLocks noChangeShapeType="1"/>
          </p:cNvSpPr>
          <p:nvPr/>
        </p:nvSpPr>
        <p:spPr bwMode="auto">
          <a:xfrm>
            <a:off x="5857877" y="3430588"/>
            <a:ext cx="30956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62837" name="Text Box 37">
            <a:extLst>
              <a:ext uri="{FF2B5EF4-FFF2-40B4-BE49-F238E27FC236}">
                <a16:creationId xmlns:a16="http://schemas.microsoft.com/office/drawing/2014/main" id="{0750283D-5A48-4A3D-B321-FA6555E88B71}"/>
              </a:ext>
            </a:extLst>
          </p:cNvPr>
          <p:cNvSpPr txBox="1">
            <a:spLocks noChangeArrowheads="1"/>
          </p:cNvSpPr>
          <p:nvPr/>
        </p:nvSpPr>
        <p:spPr bwMode="auto">
          <a:xfrm>
            <a:off x="7216777" y="3070225"/>
            <a:ext cx="63182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Aft>
                <a:spcPct val="0"/>
              </a:spcAft>
              <a:buClr>
                <a:srgbClr val="000000"/>
              </a:buClr>
              <a:buNone/>
            </a:pPr>
            <a:r>
              <a:rPr lang="de-DE" altLang="de-DE" sz="2400" b="1">
                <a:solidFill>
                  <a:srgbClr val="000000"/>
                </a:solidFill>
              </a:rPr>
              <a:t>2m</a:t>
            </a:r>
          </a:p>
        </p:txBody>
      </p:sp>
      <p:sp>
        <p:nvSpPr>
          <p:cNvPr id="162838" name="Text Box 40">
            <a:extLst>
              <a:ext uri="{FF2B5EF4-FFF2-40B4-BE49-F238E27FC236}">
                <a16:creationId xmlns:a16="http://schemas.microsoft.com/office/drawing/2014/main" id="{9A7C0930-9E44-460F-BBCC-833C5BAEAC75}"/>
              </a:ext>
            </a:extLst>
          </p:cNvPr>
          <p:cNvSpPr txBox="1">
            <a:spLocks noChangeArrowheads="1"/>
          </p:cNvSpPr>
          <p:nvPr/>
        </p:nvSpPr>
        <p:spPr bwMode="auto">
          <a:xfrm>
            <a:off x="1800227" y="3708401"/>
            <a:ext cx="3552825"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buNone/>
            </a:pPr>
            <a:r>
              <a:rPr lang="de-DE" altLang="de-DE" sz="2400" b="1">
                <a:solidFill>
                  <a:srgbClr val="000000"/>
                </a:solidFill>
              </a:rPr>
              <a:t>Tiefe der Ablagefläche:</a:t>
            </a:r>
          </a:p>
          <a:p>
            <a:pPr fontAlgn="base">
              <a:spcAft>
                <a:spcPct val="0"/>
              </a:spcAft>
              <a:buClr>
                <a:srgbClr val="000000"/>
              </a:buClr>
              <a:buNone/>
            </a:pPr>
            <a:r>
              <a:rPr lang="de-DE" altLang="de-DE" sz="2400" b="1">
                <a:solidFill>
                  <a:srgbClr val="000000"/>
                </a:solidFill>
              </a:rPr>
              <a:t>0,4m</a:t>
            </a:r>
          </a:p>
        </p:txBody>
      </p:sp>
      <p:sp>
        <p:nvSpPr>
          <p:cNvPr id="30762" name="AutoShape 42">
            <a:hlinkClick r:id="" action="ppaction://noaction" highlightClick="1"/>
            <a:extLst>
              <a:ext uri="{FF2B5EF4-FFF2-40B4-BE49-F238E27FC236}">
                <a16:creationId xmlns:a16="http://schemas.microsoft.com/office/drawing/2014/main" id="{32097796-560A-4800-8777-C8184D14E8B3}"/>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62"/>
                                        </p:tgtEl>
                                        <p:attrNameLst>
                                          <p:attrName>style.visibility</p:attrName>
                                        </p:attrNameLst>
                                      </p:cBhvr>
                                      <p:to>
                                        <p:strVal val="visible"/>
                                      </p:to>
                                    </p:set>
                                    <p:animEffect transition="in" filter="checkerboard(across)">
                                      <p:cBhvr>
                                        <p:cTn id="7" dur="500"/>
                                        <p:tgtEl>
                                          <p:spTgt spid="30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04AD1EFA-4431-4E9B-A794-3E87DB14B4EB}"/>
              </a:ext>
            </a:extLst>
          </p:cNvPr>
          <p:cNvSpPr>
            <a:spLocks noChangeArrowheads="1"/>
          </p:cNvSpPr>
          <p:nvPr/>
        </p:nvSpPr>
        <p:spPr bwMode="auto">
          <a:xfrm>
            <a:off x="2524126" y="2393950"/>
            <a:ext cx="825500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
                <a:srgbClr val="000000"/>
              </a:buClr>
              <a:buNone/>
            </a:pPr>
            <a:endParaRPr lang="it-IT" altLang="de-DE">
              <a:solidFill>
                <a:srgbClr val="000000"/>
              </a:solidFill>
              <a:latin typeface="Tahoma" panose="020B0604030504040204" pitchFamily="34" charset="0"/>
            </a:endParaRPr>
          </a:p>
        </p:txBody>
      </p:sp>
      <p:sp>
        <p:nvSpPr>
          <p:cNvPr id="164867" name="Rectangle 3">
            <a:extLst>
              <a:ext uri="{FF2B5EF4-FFF2-40B4-BE49-F238E27FC236}">
                <a16:creationId xmlns:a16="http://schemas.microsoft.com/office/drawing/2014/main" id="{0D5B2A32-BF61-4CCF-A8D3-9A841D6F5711}"/>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164868" name="Rectangle 4">
            <a:extLst>
              <a:ext uri="{FF2B5EF4-FFF2-40B4-BE49-F238E27FC236}">
                <a16:creationId xmlns:a16="http://schemas.microsoft.com/office/drawing/2014/main" id="{637513EF-1F46-493C-AF1C-5C6BA325B9FC}"/>
              </a:ext>
            </a:extLst>
          </p:cNvPr>
          <p:cNvSpPr>
            <a:spLocks noChangeArrowheads="1"/>
          </p:cNvSpPr>
          <p:nvPr/>
        </p:nvSpPr>
        <p:spPr bwMode="auto">
          <a:xfrm>
            <a:off x="2205038" y="1698626"/>
            <a:ext cx="8655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Geräte des Bahnabschnittes III</a:t>
            </a:r>
          </a:p>
        </p:txBody>
      </p:sp>
      <p:sp>
        <p:nvSpPr>
          <p:cNvPr id="164869" name="Rectangle 5">
            <a:extLst>
              <a:ext uri="{FF2B5EF4-FFF2-40B4-BE49-F238E27FC236}">
                <a16:creationId xmlns:a16="http://schemas.microsoft.com/office/drawing/2014/main" id="{CFFC5347-8B0D-4422-8A6A-8479D06D4CE0}"/>
              </a:ext>
            </a:extLst>
          </p:cNvPr>
          <p:cNvSpPr>
            <a:spLocks noChangeArrowheads="1"/>
          </p:cNvSpPr>
          <p:nvPr/>
        </p:nvSpPr>
        <p:spPr bwMode="auto">
          <a:xfrm>
            <a:off x="2524126" y="2393950"/>
            <a:ext cx="825500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
                <a:srgbClr val="000000"/>
              </a:buClr>
              <a:buNone/>
            </a:pPr>
            <a:endParaRPr lang="it-IT" altLang="de-DE">
              <a:solidFill>
                <a:srgbClr val="000000"/>
              </a:solidFill>
              <a:latin typeface="Tahoma" panose="020B0604030504040204" pitchFamily="34" charset="0"/>
            </a:endParaRPr>
          </a:p>
        </p:txBody>
      </p:sp>
      <p:pic>
        <p:nvPicPr>
          <p:cNvPr id="164870" name="Picture 23" descr="banco nodi">
            <a:extLst>
              <a:ext uri="{FF2B5EF4-FFF2-40B4-BE49-F238E27FC236}">
                <a16:creationId xmlns:a16="http://schemas.microsoft.com/office/drawing/2014/main" id="{26338A2B-922E-4569-853F-08EE03D33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223" t="7294" r="3937" b="2199"/>
          <a:stretch>
            <a:fillRect/>
          </a:stretch>
        </p:blipFill>
        <p:spPr bwMode="auto">
          <a:xfrm>
            <a:off x="6215064" y="3141663"/>
            <a:ext cx="3935413" cy="3281362"/>
          </a:xfrm>
          <a:prstGeom prst="rect">
            <a:avLst/>
          </a:prstGeom>
          <a:noFill/>
          <a:ln w="19050" algn="ctr">
            <a:solidFill>
              <a:srgbClr val="CC0000"/>
            </a:solidFill>
            <a:miter lim="800000"/>
            <a:headEnd/>
            <a:tailEnd/>
          </a:ln>
          <a:effectLst>
            <a:outerShdw dist="35921" dir="2700000" algn="ctr" rotWithShape="0">
              <a:srgbClr val="CC0000">
                <a:alpha val="50000"/>
              </a:srgbClr>
            </a:outerShdw>
          </a:effectLst>
          <a:extLst>
            <a:ext uri="{909E8E84-426E-40DD-AFC4-6F175D3DCCD1}">
              <a14:hiddenFill xmlns:a14="http://schemas.microsoft.com/office/drawing/2010/main">
                <a:solidFill>
                  <a:schemeClr val="accent1"/>
                </a:solidFill>
              </a14:hiddenFill>
            </a:ext>
          </a:extLst>
        </p:spPr>
      </p:pic>
      <p:sp>
        <p:nvSpPr>
          <p:cNvPr id="164871" name="Rectangle 24">
            <a:extLst>
              <a:ext uri="{FF2B5EF4-FFF2-40B4-BE49-F238E27FC236}">
                <a16:creationId xmlns:a16="http://schemas.microsoft.com/office/drawing/2014/main" id="{8CE2849A-4E70-4754-A0D5-10A381CC662D}"/>
              </a:ext>
            </a:extLst>
          </p:cNvPr>
          <p:cNvSpPr>
            <a:spLocks noChangeArrowheads="1"/>
          </p:cNvSpPr>
          <p:nvPr/>
        </p:nvSpPr>
        <p:spPr bwMode="auto">
          <a:xfrm>
            <a:off x="1998664" y="2198688"/>
            <a:ext cx="8621713"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
                <a:srgbClr val="000000"/>
              </a:buClr>
              <a:buNone/>
            </a:pPr>
            <a:r>
              <a:rPr lang="it-IT" altLang="de-DE">
                <a:solidFill>
                  <a:srgbClr val="000000"/>
                </a:solidFill>
              </a:rPr>
              <a:t>Am rechten Bahnrand (70 m Marke),ist ein Knotengestell aufgestellt.</a:t>
            </a:r>
          </a:p>
        </p:txBody>
      </p:sp>
      <p:sp>
        <p:nvSpPr>
          <p:cNvPr id="164872" name="Line 25">
            <a:extLst>
              <a:ext uri="{FF2B5EF4-FFF2-40B4-BE49-F238E27FC236}">
                <a16:creationId xmlns:a16="http://schemas.microsoft.com/office/drawing/2014/main" id="{306FAD5D-C754-4C6A-BE29-C9496449B218}"/>
              </a:ext>
            </a:extLst>
          </p:cNvPr>
          <p:cNvSpPr>
            <a:spLocks noChangeShapeType="1"/>
          </p:cNvSpPr>
          <p:nvPr/>
        </p:nvSpPr>
        <p:spPr bwMode="auto">
          <a:xfrm>
            <a:off x="5016501" y="3429000"/>
            <a:ext cx="18335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64873" name="Line 26">
            <a:extLst>
              <a:ext uri="{FF2B5EF4-FFF2-40B4-BE49-F238E27FC236}">
                <a16:creationId xmlns:a16="http://schemas.microsoft.com/office/drawing/2014/main" id="{D8ECAF4D-5BB0-4C6D-893D-B422CA7FDDFB}"/>
              </a:ext>
            </a:extLst>
          </p:cNvPr>
          <p:cNvSpPr>
            <a:spLocks noChangeShapeType="1"/>
          </p:cNvSpPr>
          <p:nvPr/>
        </p:nvSpPr>
        <p:spPr bwMode="auto">
          <a:xfrm>
            <a:off x="5016501" y="5661025"/>
            <a:ext cx="15160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64874" name="Line 27">
            <a:extLst>
              <a:ext uri="{FF2B5EF4-FFF2-40B4-BE49-F238E27FC236}">
                <a16:creationId xmlns:a16="http://schemas.microsoft.com/office/drawing/2014/main" id="{388C780E-8772-4D78-9F70-485C4FBE0222}"/>
              </a:ext>
            </a:extLst>
          </p:cNvPr>
          <p:cNvSpPr>
            <a:spLocks noChangeShapeType="1"/>
          </p:cNvSpPr>
          <p:nvPr/>
        </p:nvSpPr>
        <p:spPr bwMode="auto">
          <a:xfrm flipH="1" flipV="1">
            <a:off x="5086352" y="3429001"/>
            <a:ext cx="1587" cy="792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64875" name="Line 28">
            <a:extLst>
              <a:ext uri="{FF2B5EF4-FFF2-40B4-BE49-F238E27FC236}">
                <a16:creationId xmlns:a16="http://schemas.microsoft.com/office/drawing/2014/main" id="{EE717A4E-36D8-42F8-8855-B60CEB4D0112}"/>
              </a:ext>
            </a:extLst>
          </p:cNvPr>
          <p:cNvSpPr>
            <a:spLocks noChangeShapeType="1"/>
          </p:cNvSpPr>
          <p:nvPr/>
        </p:nvSpPr>
        <p:spPr bwMode="auto">
          <a:xfrm flipH="1">
            <a:off x="5086352" y="4724401"/>
            <a:ext cx="1587"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64876" name="Line 29">
            <a:extLst>
              <a:ext uri="{FF2B5EF4-FFF2-40B4-BE49-F238E27FC236}">
                <a16:creationId xmlns:a16="http://schemas.microsoft.com/office/drawing/2014/main" id="{CF1D544B-FB43-417D-9627-16AB53FBC448}"/>
              </a:ext>
            </a:extLst>
          </p:cNvPr>
          <p:cNvSpPr>
            <a:spLocks noChangeShapeType="1"/>
          </p:cNvSpPr>
          <p:nvPr/>
        </p:nvSpPr>
        <p:spPr bwMode="auto">
          <a:xfrm flipH="1">
            <a:off x="5359401" y="4292600"/>
            <a:ext cx="9525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64877" name="Line 30">
            <a:extLst>
              <a:ext uri="{FF2B5EF4-FFF2-40B4-BE49-F238E27FC236}">
                <a16:creationId xmlns:a16="http://schemas.microsoft.com/office/drawing/2014/main" id="{9B9711B3-B7EA-4D74-B408-17545DB06C49}"/>
              </a:ext>
            </a:extLst>
          </p:cNvPr>
          <p:cNvSpPr>
            <a:spLocks noChangeShapeType="1"/>
          </p:cNvSpPr>
          <p:nvPr/>
        </p:nvSpPr>
        <p:spPr bwMode="auto">
          <a:xfrm flipH="1" flipV="1">
            <a:off x="5421314" y="5661025"/>
            <a:ext cx="103187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64878" name="Line 31">
            <a:extLst>
              <a:ext uri="{FF2B5EF4-FFF2-40B4-BE49-F238E27FC236}">
                <a16:creationId xmlns:a16="http://schemas.microsoft.com/office/drawing/2014/main" id="{A18F8024-2ADB-4B84-A78B-B3FAAE5E7690}"/>
              </a:ext>
            </a:extLst>
          </p:cNvPr>
          <p:cNvSpPr>
            <a:spLocks noChangeShapeType="1"/>
          </p:cNvSpPr>
          <p:nvPr/>
        </p:nvSpPr>
        <p:spPr bwMode="auto">
          <a:xfrm flipV="1">
            <a:off x="6850063" y="2852738"/>
            <a:ext cx="0" cy="576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64879" name="Line 32">
            <a:extLst>
              <a:ext uri="{FF2B5EF4-FFF2-40B4-BE49-F238E27FC236}">
                <a16:creationId xmlns:a16="http://schemas.microsoft.com/office/drawing/2014/main" id="{3C43AA9F-C1C3-45EB-83CB-1A6309FE5926}"/>
              </a:ext>
            </a:extLst>
          </p:cNvPr>
          <p:cNvSpPr>
            <a:spLocks noChangeShapeType="1"/>
          </p:cNvSpPr>
          <p:nvPr/>
        </p:nvSpPr>
        <p:spPr bwMode="auto">
          <a:xfrm flipV="1">
            <a:off x="9786938" y="2781301"/>
            <a:ext cx="0" cy="5762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64880" name="Line 33">
            <a:extLst>
              <a:ext uri="{FF2B5EF4-FFF2-40B4-BE49-F238E27FC236}">
                <a16:creationId xmlns:a16="http://schemas.microsoft.com/office/drawing/2014/main" id="{5D7C24A1-5BD5-4B4B-ACE1-AFB7E7EBCAAC}"/>
              </a:ext>
            </a:extLst>
          </p:cNvPr>
          <p:cNvSpPr>
            <a:spLocks noChangeShapeType="1"/>
          </p:cNvSpPr>
          <p:nvPr/>
        </p:nvSpPr>
        <p:spPr bwMode="auto">
          <a:xfrm>
            <a:off x="6850064" y="2924175"/>
            <a:ext cx="293687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64881" name="Text Box 34">
            <a:extLst>
              <a:ext uri="{FF2B5EF4-FFF2-40B4-BE49-F238E27FC236}">
                <a16:creationId xmlns:a16="http://schemas.microsoft.com/office/drawing/2014/main" id="{E9629CA4-37BE-4F07-8FBD-A4BD1D93BB79}"/>
              </a:ext>
            </a:extLst>
          </p:cNvPr>
          <p:cNvSpPr txBox="1">
            <a:spLocks noChangeArrowheads="1"/>
          </p:cNvSpPr>
          <p:nvPr/>
        </p:nvSpPr>
        <p:spPr bwMode="auto">
          <a:xfrm>
            <a:off x="7910514" y="2565400"/>
            <a:ext cx="63182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Aft>
                <a:spcPct val="0"/>
              </a:spcAft>
              <a:buClr>
                <a:srgbClr val="000000"/>
              </a:buClr>
              <a:buNone/>
            </a:pPr>
            <a:r>
              <a:rPr lang="de-DE" altLang="de-DE" sz="2400" b="1">
                <a:solidFill>
                  <a:srgbClr val="000000"/>
                </a:solidFill>
              </a:rPr>
              <a:t>2m</a:t>
            </a:r>
          </a:p>
        </p:txBody>
      </p:sp>
      <p:sp>
        <p:nvSpPr>
          <p:cNvPr id="164882" name="Text Box 35">
            <a:extLst>
              <a:ext uri="{FF2B5EF4-FFF2-40B4-BE49-F238E27FC236}">
                <a16:creationId xmlns:a16="http://schemas.microsoft.com/office/drawing/2014/main" id="{3FEFA20F-5482-4406-8263-BC124245407D}"/>
              </a:ext>
            </a:extLst>
          </p:cNvPr>
          <p:cNvSpPr txBox="1">
            <a:spLocks noChangeArrowheads="1"/>
          </p:cNvSpPr>
          <p:nvPr/>
        </p:nvSpPr>
        <p:spPr bwMode="auto">
          <a:xfrm>
            <a:off x="4637089" y="4221163"/>
            <a:ext cx="88582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Aft>
                <a:spcPct val="0"/>
              </a:spcAft>
              <a:buClr>
                <a:srgbClr val="000000"/>
              </a:buClr>
              <a:buNone/>
            </a:pPr>
            <a:r>
              <a:rPr lang="de-DE" altLang="de-DE" sz="2400" b="1">
                <a:solidFill>
                  <a:srgbClr val="000000"/>
                </a:solidFill>
              </a:rPr>
              <a:t>1,5m</a:t>
            </a:r>
          </a:p>
        </p:txBody>
      </p:sp>
      <p:sp>
        <p:nvSpPr>
          <p:cNvPr id="164883" name="Text Box 36">
            <a:extLst>
              <a:ext uri="{FF2B5EF4-FFF2-40B4-BE49-F238E27FC236}">
                <a16:creationId xmlns:a16="http://schemas.microsoft.com/office/drawing/2014/main" id="{34E591A8-FBAE-4C8B-B62A-F5CB6349FBFC}"/>
              </a:ext>
            </a:extLst>
          </p:cNvPr>
          <p:cNvSpPr txBox="1">
            <a:spLocks noChangeArrowheads="1"/>
          </p:cNvSpPr>
          <p:nvPr/>
        </p:nvSpPr>
        <p:spPr bwMode="auto">
          <a:xfrm>
            <a:off x="5208589" y="4754563"/>
            <a:ext cx="63182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Aft>
                <a:spcPct val="0"/>
              </a:spcAft>
              <a:buClr>
                <a:srgbClr val="000000"/>
              </a:buClr>
              <a:buNone/>
            </a:pPr>
            <a:r>
              <a:rPr lang="de-DE" altLang="de-DE" sz="2400" b="1">
                <a:solidFill>
                  <a:srgbClr val="000000"/>
                </a:solidFill>
              </a:rPr>
              <a:t>1m</a:t>
            </a:r>
          </a:p>
        </p:txBody>
      </p:sp>
      <p:sp>
        <p:nvSpPr>
          <p:cNvPr id="164884" name="Line 37">
            <a:extLst>
              <a:ext uri="{FF2B5EF4-FFF2-40B4-BE49-F238E27FC236}">
                <a16:creationId xmlns:a16="http://schemas.microsoft.com/office/drawing/2014/main" id="{FA5F0757-CFB5-4835-90E7-DF93F98D9CD3}"/>
              </a:ext>
            </a:extLst>
          </p:cNvPr>
          <p:cNvSpPr>
            <a:spLocks noChangeShapeType="1"/>
          </p:cNvSpPr>
          <p:nvPr/>
        </p:nvSpPr>
        <p:spPr bwMode="auto">
          <a:xfrm flipV="1">
            <a:off x="5438776" y="4292600"/>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64885" name="Line 38">
            <a:extLst>
              <a:ext uri="{FF2B5EF4-FFF2-40B4-BE49-F238E27FC236}">
                <a16:creationId xmlns:a16="http://schemas.microsoft.com/office/drawing/2014/main" id="{575DD95F-C144-4D2E-BDFC-95F8BC92924B}"/>
              </a:ext>
            </a:extLst>
          </p:cNvPr>
          <p:cNvSpPr>
            <a:spLocks noChangeShapeType="1"/>
          </p:cNvSpPr>
          <p:nvPr/>
        </p:nvSpPr>
        <p:spPr bwMode="auto">
          <a:xfrm>
            <a:off x="5438776" y="5157789"/>
            <a:ext cx="0" cy="5032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64886" name="Line 40">
            <a:extLst>
              <a:ext uri="{FF2B5EF4-FFF2-40B4-BE49-F238E27FC236}">
                <a16:creationId xmlns:a16="http://schemas.microsoft.com/office/drawing/2014/main" id="{B8122B3F-173F-4E78-A0CC-B79DB17161F5}"/>
              </a:ext>
            </a:extLst>
          </p:cNvPr>
          <p:cNvSpPr>
            <a:spLocks noChangeShapeType="1"/>
          </p:cNvSpPr>
          <p:nvPr/>
        </p:nvSpPr>
        <p:spPr bwMode="auto">
          <a:xfrm>
            <a:off x="9471026" y="4941889"/>
            <a:ext cx="1111250" cy="3587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64887" name="Line 41">
            <a:extLst>
              <a:ext uri="{FF2B5EF4-FFF2-40B4-BE49-F238E27FC236}">
                <a16:creationId xmlns:a16="http://schemas.microsoft.com/office/drawing/2014/main" id="{3297E87F-9FEB-4C7A-BEA9-69E6B2CE1F06}"/>
              </a:ext>
            </a:extLst>
          </p:cNvPr>
          <p:cNvSpPr>
            <a:spLocks noChangeShapeType="1"/>
          </p:cNvSpPr>
          <p:nvPr/>
        </p:nvSpPr>
        <p:spPr bwMode="auto">
          <a:xfrm>
            <a:off x="9786938" y="4724401"/>
            <a:ext cx="1111250" cy="3587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64888" name="Line 42">
            <a:extLst>
              <a:ext uri="{FF2B5EF4-FFF2-40B4-BE49-F238E27FC236}">
                <a16:creationId xmlns:a16="http://schemas.microsoft.com/office/drawing/2014/main" id="{167EB9FE-D128-48E0-BB3A-786622AF8C05}"/>
              </a:ext>
            </a:extLst>
          </p:cNvPr>
          <p:cNvSpPr>
            <a:spLocks noChangeShapeType="1"/>
          </p:cNvSpPr>
          <p:nvPr/>
        </p:nvSpPr>
        <p:spPr bwMode="auto">
          <a:xfrm flipV="1">
            <a:off x="10344151" y="5300663"/>
            <a:ext cx="157162"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64889" name="Line 43">
            <a:extLst>
              <a:ext uri="{FF2B5EF4-FFF2-40B4-BE49-F238E27FC236}">
                <a16:creationId xmlns:a16="http://schemas.microsoft.com/office/drawing/2014/main" id="{227B311F-354D-47D2-8AAB-1DB9EFD3BADC}"/>
              </a:ext>
            </a:extLst>
          </p:cNvPr>
          <p:cNvSpPr>
            <a:spLocks noChangeShapeType="1"/>
          </p:cNvSpPr>
          <p:nvPr/>
        </p:nvSpPr>
        <p:spPr bwMode="auto">
          <a:xfrm flipH="1">
            <a:off x="10820401" y="4724401"/>
            <a:ext cx="315912"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64890" name="Line 45">
            <a:extLst>
              <a:ext uri="{FF2B5EF4-FFF2-40B4-BE49-F238E27FC236}">
                <a16:creationId xmlns:a16="http://schemas.microsoft.com/office/drawing/2014/main" id="{AD5ABD77-3C19-493D-9D98-2C0C15D81DC0}"/>
              </a:ext>
            </a:extLst>
          </p:cNvPr>
          <p:cNvSpPr>
            <a:spLocks noChangeShapeType="1"/>
          </p:cNvSpPr>
          <p:nvPr/>
        </p:nvSpPr>
        <p:spPr bwMode="auto">
          <a:xfrm flipV="1">
            <a:off x="10501313" y="5013325"/>
            <a:ext cx="319088"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64891" name="Text Box 47">
            <a:extLst>
              <a:ext uri="{FF2B5EF4-FFF2-40B4-BE49-F238E27FC236}">
                <a16:creationId xmlns:a16="http://schemas.microsoft.com/office/drawing/2014/main" id="{03E9FA15-015E-4D9C-8D1D-2319D6F40F58}"/>
              </a:ext>
            </a:extLst>
          </p:cNvPr>
          <p:cNvSpPr txBox="1">
            <a:spLocks noChangeArrowheads="1"/>
          </p:cNvSpPr>
          <p:nvPr/>
        </p:nvSpPr>
        <p:spPr bwMode="auto">
          <a:xfrm rot="-2966843">
            <a:off x="10375901" y="4419601"/>
            <a:ext cx="88582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Aft>
                <a:spcPct val="0"/>
              </a:spcAft>
              <a:buClr>
                <a:srgbClr val="000000"/>
              </a:buClr>
              <a:buNone/>
            </a:pPr>
            <a:r>
              <a:rPr lang="de-DE" altLang="de-DE" sz="2400" b="1">
                <a:solidFill>
                  <a:srgbClr val="000000"/>
                </a:solidFill>
              </a:rPr>
              <a:t>0,4m</a:t>
            </a:r>
          </a:p>
        </p:txBody>
      </p:sp>
      <p:sp>
        <p:nvSpPr>
          <p:cNvPr id="29744" name="AutoShape 48">
            <a:hlinkClick r:id="" action="ppaction://noaction" highlightClick="1"/>
            <a:extLst>
              <a:ext uri="{FF2B5EF4-FFF2-40B4-BE49-F238E27FC236}">
                <a16:creationId xmlns:a16="http://schemas.microsoft.com/office/drawing/2014/main" id="{CDF1A627-0092-4460-886C-B9A9C888ECDD}"/>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sp>
        <p:nvSpPr>
          <p:cNvPr id="164893" name="Text Box 51">
            <a:extLst>
              <a:ext uri="{FF2B5EF4-FFF2-40B4-BE49-F238E27FC236}">
                <a16:creationId xmlns:a16="http://schemas.microsoft.com/office/drawing/2014/main" id="{074318AB-FE19-41ED-8D1B-E523C9161E5F}"/>
              </a:ext>
            </a:extLst>
          </p:cNvPr>
          <p:cNvSpPr txBox="1">
            <a:spLocks noChangeArrowheads="1"/>
          </p:cNvSpPr>
          <p:nvPr/>
        </p:nvSpPr>
        <p:spPr bwMode="auto">
          <a:xfrm>
            <a:off x="1992314" y="2781300"/>
            <a:ext cx="2735263" cy="338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
                <a:srgbClr val="000000"/>
              </a:buClr>
              <a:buBlip>
                <a:blip r:embed="rId4"/>
              </a:buBlip>
            </a:pPr>
            <a:r>
              <a:rPr lang="de-AT" altLang="de-DE">
                <a:solidFill>
                  <a:srgbClr val="000000"/>
                </a:solidFill>
              </a:rPr>
              <a:t>3 spiralgeflochtene Leinen mit einem Durchmesser von 8mm und einer Länge von 2m</a:t>
            </a:r>
          </a:p>
          <a:p>
            <a:pPr fontAlgn="base">
              <a:spcBef>
                <a:spcPct val="50000"/>
              </a:spcBef>
              <a:spcAft>
                <a:spcPct val="0"/>
              </a:spcAft>
              <a:buClr>
                <a:srgbClr val="000000"/>
              </a:buClr>
              <a:buBlip>
                <a:blip r:embed="rId4"/>
              </a:buBlip>
            </a:pPr>
            <a:r>
              <a:rPr lang="de-AT" altLang="de-DE">
                <a:solidFill>
                  <a:srgbClr val="000000"/>
                </a:solidFill>
              </a:rPr>
              <a:t>1                     Leine mit mind. 12 mm Durchmesser im Beutel mit einem Karabiner an einem Ende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44"/>
                                        </p:tgtEl>
                                        <p:attrNameLst>
                                          <p:attrName>style.visibility</p:attrName>
                                        </p:attrNameLst>
                                      </p:cBhvr>
                                      <p:to>
                                        <p:strVal val="visible"/>
                                      </p:to>
                                    </p:set>
                                    <p:animEffect transition="in" filter="checkerboard(across)">
                                      <p:cBhvr>
                                        <p:cTn id="7" dur="500"/>
                                        <p:tgtEl>
                                          <p:spTgt spid="29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E738251-2352-462C-8315-72F14EBB7599}"/>
              </a:ext>
            </a:extLst>
          </p:cNvPr>
          <p:cNvSpPr>
            <a:spLocks noChangeArrowheads="1"/>
          </p:cNvSpPr>
          <p:nvPr/>
        </p:nvSpPr>
        <p:spPr bwMode="auto">
          <a:xfrm>
            <a:off x="2047876" y="6140450"/>
            <a:ext cx="8255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5763" indent="-385763">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Aft>
                <a:spcPct val="0"/>
              </a:spcAft>
              <a:buClr>
                <a:srgbClr val="000000"/>
              </a:buClr>
              <a:buNone/>
            </a:pPr>
            <a:r>
              <a:rPr lang="it-IT" altLang="de-DE" sz="1800">
                <a:solidFill>
                  <a:srgbClr val="000000"/>
                </a:solidFill>
              </a:rPr>
              <a:t>Bei jedem C-Druckschlauch müssen beide C-Druckkupplungen </a:t>
            </a:r>
            <a:br>
              <a:rPr lang="it-IT" altLang="de-DE" sz="1800">
                <a:solidFill>
                  <a:srgbClr val="000000"/>
                </a:solidFill>
              </a:rPr>
            </a:br>
            <a:r>
              <a:rPr lang="it-IT" altLang="de-DE" sz="1800">
                <a:solidFill>
                  <a:srgbClr val="000000"/>
                </a:solidFill>
              </a:rPr>
              <a:t>in Angriffsrichtung weisen.</a:t>
            </a:r>
          </a:p>
        </p:txBody>
      </p:sp>
      <p:pic>
        <p:nvPicPr>
          <p:cNvPr id="142339" name="Picture 3" descr="tubi partenza">
            <a:extLst>
              <a:ext uri="{FF2B5EF4-FFF2-40B4-BE49-F238E27FC236}">
                <a16:creationId xmlns:a16="http://schemas.microsoft.com/office/drawing/2014/main" id="{11461CD5-D76C-477D-A07E-A75464D2D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9746">
            <a:off x="3073401" y="4005264"/>
            <a:ext cx="3175000" cy="1944687"/>
          </a:xfrm>
          <a:prstGeom prst="rect">
            <a:avLst/>
          </a:prstGeom>
          <a:noFill/>
          <a:ln w="19050" algn="ctr">
            <a:solidFill>
              <a:srgbClr val="CC0000"/>
            </a:solidFill>
            <a:miter lim="800000"/>
            <a:headEnd/>
            <a:tailEnd/>
          </a:ln>
          <a:effectLst>
            <a:outerShdw dist="35921" dir="2700000" algn="ctr" rotWithShape="0">
              <a:srgbClr val="CC0000">
                <a:alpha val="50000"/>
              </a:srgbClr>
            </a:outerShdw>
          </a:effectLst>
          <a:extLst>
            <a:ext uri="{909E8E84-426E-40DD-AFC4-6F175D3DCCD1}">
              <a14:hiddenFill xmlns:a14="http://schemas.microsoft.com/office/drawing/2010/main">
                <a:solidFill>
                  <a:schemeClr val="accent1"/>
                </a:solidFill>
              </a14:hiddenFill>
            </a:ext>
          </a:extLst>
        </p:spPr>
      </p:pic>
      <p:sp>
        <p:nvSpPr>
          <p:cNvPr id="40964" name="Rectangle 4">
            <a:extLst>
              <a:ext uri="{FF2B5EF4-FFF2-40B4-BE49-F238E27FC236}">
                <a16:creationId xmlns:a16="http://schemas.microsoft.com/office/drawing/2014/main" id="{4364D096-DC8F-40B1-A52E-E7270E83F441}"/>
              </a:ext>
            </a:extLst>
          </p:cNvPr>
          <p:cNvSpPr>
            <a:spLocks noChangeArrowheads="1"/>
          </p:cNvSpPr>
          <p:nvPr/>
        </p:nvSpPr>
        <p:spPr bwMode="auto">
          <a:xfrm>
            <a:off x="2524126" y="2278064"/>
            <a:ext cx="8255000" cy="158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
                <a:srgbClr val="000000"/>
              </a:buClr>
              <a:buNone/>
            </a:pPr>
            <a:r>
              <a:rPr lang="it-IT" altLang="de-DE">
                <a:solidFill>
                  <a:srgbClr val="000000"/>
                </a:solidFill>
              </a:rPr>
              <a:t>In der Mitte der Startlinie ist eine fixmontierte C-Festkupplung angebracht. Links (immer in Angriffsrichtung gesehen) daneben sind unmittelbar </a:t>
            </a:r>
            <a:r>
              <a:rPr lang="it-IT" altLang="de-DE" u="sng">
                <a:solidFill>
                  <a:srgbClr val="000000"/>
                </a:solidFill>
              </a:rPr>
              <a:t>nach der Startlinie</a:t>
            </a:r>
            <a:r>
              <a:rPr lang="it-IT" altLang="de-DE">
                <a:solidFill>
                  <a:srgbClr val="000000"/>
                </a:solidFill>
              </a:rPr>
              <a:t> vier doppelt gerollte C-Druckschläuche mit Schlauchträger abgestellt. Der Abstand zwischen den Druckschläuchen und zur Festkupplung darf die Schlauchbreite nicht übersteigen.</a:t>
            </a:r>
          </a:p>
        </p:txBody>
      </p:sp>
      <p:sp>
        <p:nvSpPr>
          <p:cNvPr id="142341" name="Rectangle 5">
            <a:extLst>
              <a:ext uri="{FF2B5EF4-FFF2-40B4-BE49-F238E27FC236}">
                <a16:creationId xmlns:a16="http://schemas.microsoft.com/office/drawing/2014/main" id="{8286AF58-47CC-4F06-B813-8DA23690B7C3}"/>
              </a:ext>
            </a:extLst>
          </p:cNvPr>
          <p:cNvSpPr>
            <a:spLocks noChangeArrowheads="1"/>
          </p:cNvSpPr>
          <p:nvPr/>
        </p:nvSpPr>
        <p:spPr bwMode="auto">
          <a:xfrm>
            <a:off x="6653213" y="4349751"/>
            <a:ext cx="34925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buNone/>
            </a:pPr>
            <a:r>
              <a:rPr lang="it-IT" altLang="de-DE" b="1">
                <a:solidFill>
                  <a:srgbClr val="000000"/>
                </a:solidFill>
              </a:rPr>
              <a:t>Startlinie</a:t>
            </a:r>
          </a:p>
          <a:p>
            <a:pPr fontAlgn="base">
              <a:spcAft>
                <a:spcPct val="0"/>
              </a:spcAft>
              <a:buClr>
                <a:srgbClr val="000000"/>
              </a:buClr>
              <a:buNone/>
            </a:pPr>
            <a:r>
              <a:rPr lang="it-IT" altLang="de-DE">
                <a:solidFill>
                  <a:srgbClr val="000000"/>
                </a:solidFill>
              </a:rPr>
              <a:t>Festkupplung mit</a:t>
            </a:r>
          </a:p>
          <a:p>
            <a:pPr fontAlgn="base">
              <a:spcAft>
                <a:spcPct val="0"/>
              </a:spcAft>
              <a:buClr>
                <a:srgbClr val="000000"/>
              </a:buClr>
              <a:buNone/>
            </a:pPr>
            <a:r>
              <a:rPr lang="it-IT" altLang="de-DE">
                <a:solidFill>
                  <a:srgbClr val="000000"/>
                </a:solidFill>
              </a:rPr>
              <a:t>4 C-Druckschläuchen </a:t>
            </a:r>
            <a:br>
              <a:rPr lang="it-IT" altLang="de-DE">
                <a:solidFill>
                  <a:srgbClr val="000000"/>
                </a:solidFill>
              </a:rPr>
            </a:br>
            <a:r>
              <a:rPr lang="it-IT" altLang="de-DE">
                <a:solidFill>
                  <a:srgbClr val="000000"/>
                </a:solidFill>
              </a:rPr>
              <a:t>mit Schlauchträger</a:t>
            </a:r>
          </a:p>
        </p:txBody>
      </p:sp>
      <p:sp>
        <p:nvSpPr>
          <p:cNvPr id="142342" name="Rectangle 7">
            <a:extLst>
              <a:ext uri="{FF2B5EF4-FFF2-40B4-BE49-F238E27FC236}">
                <a16:creationId xmlns:a16="http://schemas.microsoft.com/office/drawing/2014/main" id="{CD569389-D60F-4942-A7F2-7907D0C7FF5C}"/>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142343" name="Rectangle 8">
            <a:extLst>
              <a:ext uri="{FF2B5EF4-FFF2-40B4-BE49-F238E27FC236}">
                <a16:creationId xmlns:a16="http://schemas.microsoft.com/office/drawing/2014/main" id="{AA380B42-173D-45D7-A1D1-22B0A57ED8F7}"/>
              </a:ext>
            </a:extLst>
          </p:cNvPr>
          <p:cNvSpPr>
            <a:spLocks noChangeArrowheads="1"/>
          </p:cNvSpPr>
          <p:nvPr/>
        </p:nvSpPr>
        <p:spPr bwMode="auto">
          <a:xfrm>
            <a:off x="2205038" y="1698626"/>
            <a:ext cx="8655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Geräte des Bahnabschnittes I</a:t>
            </a:r>
          </a:p>
        </p:txBody>
      </p:sp>
      <p:sp>
        <p:nvSpPr>
          <p:cNvPr id="40972" name="AutoShape 12">
            <a:hlinkClick r:id="" action="ppaction://noaction" highlightClick="1"/>
            <a:extLst>
              <a:ext uri="{FF2B5EF4-FFF2-40B4-BE49-F238E27FC236}">
                <a16:creationId xmlns:a16="http://schemas.microsoft.com/office/drawing/2014/main" id="{BF9BA0CB-20C1-4ABF-8938-52FF9DB6E611}"/>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blinds(horizontal)">
                                      <p:cBhvr>
                                        <p:cTn id="7" dur="500"/>
                                        <p:tgtEl>
                                          <p:spTgt spid="40964"/>
                                        </p:tgtEl>
                                      </p:cBhvr>
                                    </p:animEffect>
                                  </p:childTnLst>
                                </p:cTn>
                              </p:par>
                              <p:par>
                                <p:cTn id="8" presetID="3" presetClass="entr" presetSubtype="10" fill="hold" nodeType="withEffect">
                                  <p:stCondLst>
                                    <p:cond delay="0"/>
                                  </p:stCondLst>
                                  <p:childTnLst>
                                    <p:set>
                                      <p:cBhvr>
                                        <p:cTn id="9" dur="1" fill="hold">
                                          <p:stCondLst>
                                            <p:cond delay="0"/>
                                          </p:stCondLst>
                                        </p:cTn>
                                        <p:tgtEl>
                                          <p:spTgt spid="40962">
                                            <p:txEl>
                                              <p:pRg st="0" end="0"/>
                                            </p:txEl>
                                          </p:spTgt>
                                        </p:tgtEl>
                                        <p:attrNameLst>
                                          <p:attrName>style.visibility</p:attrName>
                                        </p:attrNameLst>
                                      </p:cBhvr>
                                      <p:to>
                                        <p:strVal val="visible"/>
                                      </p:to>
                                    </p:set>
                                    <p:animEffect transition="in" filter="blinds(horizontal)">
                                      <p:cBhvr>
                                        <p:cTn id="10" dur="500"/>
                                        <p:tgtEl>
                                          <p:spTgt spid="4096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0972"/>
                                        </p:tgtEl>
                                        <p:attrNameLst>
                                          <p:attrName>style.visibility</p:attrName>
                                        </p:attrNameLst>
                                      </p:cBhvr>
                                      <p:to>
                                        <p:strVal val="visible"/>
                                      </p:to>
                                    </p:set>
                                    <p:animEffect transition="in" filter="checkerboard(across)">
                                      <p:cBhvr>
                                        <p:cTn id="15" dur="500"/>
                                        <p:tgtEl>
                                          <p:spTgt spid="40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7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Line 19">
            <a:extLst>
              <a:ext uri="{FF2B5EF4-FFF2-40B4-BE49-F238E27FC236}">
                <a16:creationId xmlns:a16="http://schemas.microsoft.com/office/drawing/2014/main" id="{DD03631E-4098-41BF-8272-BA528FA96E1E}"/>
              </a:ext>
            </a:extLst>
          </p:cNvPr>
          <p:cNvSpPr>
            <a:spLocks noChangeShapeType="1"/>
          </p:cNvSpPr>
          <p:nvPr/>
        </p:nvSpPr>
        <p:spPr bwMode="auto">
          <a:xfrm>
            <a:off x="9113838" y="4149726"/>
            <a:ext cx="0" cy="35877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pic>
        <p:nvPicPr>
          <p:cNvPr id="144387" name="Picture 2" descr="fossato 2">
            <a:extLst>
              <a:ext uri="{FF2B5EF4-FFF2-40B4-BE49-F238E27FC236}">
                <a16:creationId xmlns:a16="http://schemas.microsoft.com/office/drawing/2014/main" id="{133246D9-7B48-490C-90F2-FAB43D1382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1320" r="812" b="203"/>
          <a:stretch>
            <a:fillRect/>
          </a:stretch>
        </p:blipFill>
        <p:spPr bwMode="auto">
          <a:xfrm>
            <a:off x="3952876" y="3429001"/>
            <a:ext cx="4324350" cy="2519363"/>
          </a:xfrm>
          <a:prstGeom prst="rect">
            <a:avLst/>
          </a:prstGeom>
          <a:noFill/>
          <a:ln w="19050" algn="ctr">
            <a:solidFill>
              <a:srgbClr val="CC0000"/>
            </a:solidFill>
            <a:miter lim="800000"/>
            <a:headEnd/>
            <a:tailEnd/>
          </a:ln>
          <a:effectLst>
            <a:outerShdw dist="35921" dir="2700000" algn="ctr" rotWithShape="0">
              <a:srgbClr val="CC0000">
                <a:alpha val="50000"/>
              </a:srgbClr>
            </a:outerShdw>
          </a:effectLst>
          <a:extLst>
            <a:ext uri="{909E8E84-426E-40DD-AFC4-6F175D3DCCD1}">
              <a14:hiddenFill xmlns:a14="http://schemas.microsoft.com/office/drawing/2010/main">
                <a:solidFill>
                  <a:schemeClr val="accent1"/>
                </a:solidFill>
              </a14:hiddenFill>
            </a:ext>
          </a:extLst>
        </p:spPr>
      </p:pic>
      <p:sp>
        <p:nvSpPr>
          <p:cNvPr id="144388" name="Rectangle 3">
            <a:extLst>
              <a:ext uri="{FF2B5EF4-FFF2-40B4-BE49-F238E27FC236}">
                <a16:creationId xmlns:a16="http://schemas.microsoft.com/office/drawing/2014/main" id="{5318FFA7-4A65-4B1D-B618-BD9347401532}"/>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dirty="0">
                <a:solidFill>
                  <a:srgbClr val="0000FF"/>
                </a:solidFill>
                <a:latin typeface="Tahoma" panose="020B0604030504040204" pitchFamily="34" charset="0"/>
              </a:rPr>
              <a:t>Feuerwehrhindernisübung</a:t>
            </a:r>
          </a:p>
        </p:txBody>
      </p:sp>
      <p:sp>
        <p:nvSpPr>
          <p:cNvPr id="144389" name="Rectangle 4">
            <a:extLst>
              <a:ext uri="{FF2B5EF4-FFF2-40B4-BE49-F238E27FC236}">
                <a16:creationId xmlns:a16="http://schemas.microsoft.com/office/drawing/2014/main" id="{EF2992D0-020C-4AF6-9D51-BD965F81D377}"/>
              </a:ext>
            </a:extLst>
          </p:cNvPr>
          <p:cNvSpPr>
            <a:spLocks noChangeArrowheads="1"/>
          </p:cNvSpPr>
          <p:nvPr/>
        </p:nvSpPr>
        <p:spPr bwMode="auto">
          <a:xfrm>
            <a:off x="2205038" y="1698626"/>
            <a:ext cx="8655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Geräte des Bahnabschnittes I</a:t>
            </a:r>
          </a:p>
        </p:txBody>
      </p:sp>
      <p:sp>
        <p:nvSpPr>
          <p:cNvPr id="144390" name="Rectangle 5">
            <a:extLst>
              <a:ext uri="{FF2B5EF4-FFF2-40B4-BE49-F238E27FC236}">
                <a16:creationId xmlns:a16="http://schemas.microsoft.com/office/drawing/2014/main" id="{872BD88A-9533-4CA6-BDA8-E75C54EA7C04}"/>
              </a:ext>
            </a:extLst>
          </p:cNvPr>
          <p:cNvSpPr>
            <a:spLocks noChangeArrowheads="1"/>
          </p:cNvSpPr>
          <p:nvPr/>
        </p:nvSpPr>
        <p:spPr bwMode="auto">
          <a:xfrm>
            <a:off x="3889377" y="2362200"/>
            <a:ext cx="4429125"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5763" indent="-385763">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70000"/>
              </a:lnSpc>
              <a:spcBef>
                <a:spcPct val="20000"/>
              </a:spcBef>
              <a:spcAft>
                <a:spcPct val="0"/>
              </a:spcAft>
              <a:buClr>
                <a:srgbClr val="000000"/>
              </a:buClr>
              <a:buNone/>
            </a:pPr>
            <a:r>
              <a:rPr lang="it-IT" altLang="de-DE" sz="2800" b="1">
                <a:solidFill>
                  <a:srgbClr val="000000"/>
                </a:solidFill>
              </a:rPr>
              <a:t>Wassergraben:</a:t>
            </a:r>
          </a:p>
          <a:p>
            <a:pPr algn="ctr" fontAlgn="base">
              <a:lnSpc>
                <a:spcPct val="70000"/>
              </a:lnSpc>
              <a:spcBef>
                <a:spcPct val="20000"/>
              </a:spcBef>
              <a:spcAft>
                <a:spcPct val="0"/>
              </a:spcAft>
              <a:buClr>
                <a:srgbClr val="000000"/>
              </a:buClr>
              <a:buNone/>
            </a:pPr>
            <a:r>
              <a:rPr lang="it-IT" altLang="de-DE">
                <a:solidFill>
                  <a:srgbClr val="000000"/>
                </a:solidFill>
              </a:rPr>
              <a:t>von 7,1m bis 8,9m</a:t>
            </a:r>
          </a:p>
          <a:p>
            <a:pPr algn="ctr" fontAlgn="base">
              <a:lnSpc>
                <a:spcPct val="70000"/>
              </a:lnSpc>
              <a:spcBef>
                <a:spcPct val="20000"/>
              </a:spcBef>
              <a:spcAft>
                <a:spcPct val="0"/>
              </a:spcAft>
              <a:buClr>
                <a:srgbClr val="000000"/>
              </a:buClr>
              <a:buNone/>
            </a:pPr>
            <a:r>
              <a:rPr lang="it-IT" altLang="de-DE">
                <a:solidFill>
                  <a:srgbClr val="000000"/>
                </a:solidFill>
              </a:rPr>
              <a:t>Breite 1,8m, Länge 2m</a:t>
            </a:r>
          </a:p>
        </p:txBody>
      </p:sp>
      <p:sp>
        <p:nvSpPr>
          <p:cNvPr id="144391" name="Line 12">
            <a:extLst>
              <a:ext uri="{FF2B5EF4-FFF2-40B4-BE49-F238E27FC236}">
                <a16:creationId xmlns:a16="http://schemas.microsoft.com/office/drawing/2014/main" id="{BA14F2D5-EB6F-437F-81A4-C607DD23BEDB}"/>
              </a:ext>
            </a:extLst>
          </p:cNvPr>
          <p:cNvSpPr>
            <a:spLocks noChangeShapeType="1"/>
          </p:cNvSpPr>
          <p:nvPr/>
        </p:nvSpPr>
        <p:spPr bwMode="auto">
          <a:xfrm flipH="1">
            <a:off x="4111626" y="5300664"/>
            <a:ext cx="36512" cy="11525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4392" name="Line 13">
            <a:extLst>
              <a:ext uri="{FF2B5EF4-FFF2-40B4-BE49-F238E27FC236}">
                <a16:creationId xmlns:a16="http://schemas.microsoft.com/office/drawing/2014/main" id="{79B1936E-E7C9-4CDE-A34B-BBFD9C1452C1}"/>
              </a:ext>
            </a:extLst>
          </p:cNvPr>
          <p:cNvSpPr>
            <a:spLocks noChangeShapeType="1"/>
          </p:cNvSpPr>
          <p:nvPr/>
        </p:nvSpPr>
        <p:spPr bwMode="auto">
          <a:xfrm>
            <a:off x="8116889" y="5300664"/>
            <a:ext cx="42863" cy="11525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4393" name="Line 14">
            <a:extLst>
              <a:ext uri="{FF2B5EF4-FFF2-40B4-BE49-F238E27FC236}">
                <a16:creationId xmlns:a16="http://schemas.microsoft.com/office/drawing/2014/main" id="{5E323FD4-2186-415D-A83F-D15E374F67A3}"/>
              </a:ext>
            </a:extLst>
          </p:cNvPr>
          <p:cNvSpPr>
            <a:spLocks noChangeShapeType="1"/>
          </p:cNvSpPr>
          <p:nvPr/>
        </p:nvSpPr>
        <p:spPr bwMode="auto">
          <a:xfrm>
            <a:off x="7324727" y="4148139"/>
            <a:ext cx="1946275" cy="15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4394" name="Line 15">
            <a:extLst>
              <a:ext uri="{FF2B5EF4-FFF2-40B4-BE49-F238E27FC236}">
                <a16:creationId xmlns:a16="http://schemas.microsoft.com/office/drawing/2014/main" id="{79D5976A-5658-4E71-AE79-CAF77D18B75F}"/>
              </a:ext>
            </a:extLst>
          </p:cNvPr>
          <p:cNvSpPr>
            <a:spLocks noChangeShapeType="1"/>
          </p:cNvSpPr>
          <p:nvPr/>
        </p:nvSpPr>
        <p:spPr bwMode="auto">
          <a:xfrm>
            <a:off x="8118477" y="5300663"/>
            <a:ext cx="11525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4395" name="Line 16">
            <a:extLst>
              <a:ext uri="{FF2B5EF4-FFF2-40B4-BE49-F238E27FC236}">
                <a16:creationId xmlns:a16="http://schemas.microsoft.com/office/drawing/2014/main" id="{DDA63B91-E218-436E-9980-65CF1BDC7AE4}"/>
              </a:ext>
            </a:extLst>
          </p:cNvPr>
          <p:cNvSpPr>
            <a:spLocks noChangeShapeType="1"/>
          </p:cNvSpPr>
          <p:nvPr/>
        </p:nvSpPr>
        <p:spPr bwMode="auto">
          <a:xfrm>
            <a:off x="4111627" y="6381750"/>
            <a:ext cx="40481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4396" name="Text Box 18">
            <a:extLst>
              <a:ext uri="{FF2B5EF4-FFF2-40B4-BE49-F238E27FC236}">
                <a16:creationId xmlns:a16="http://schemas.microsoft.com/office/drawing/2014/main" id="{D32E3624-83BF-45C5-98F3-B73C37F36A6F}"/>
              </a:ext>
            </a:extLst>
          </p:cNvPr>
          <p:cNvSpPr txBox="1">
            <a:spLocks noChangeArrowheads="1"/>
          </p:cNvSpPr>
          <p:nvPr/>
        </p:nvSpPr>
        <p:spPr bwMode="auto">
          <a:xfrm>
            <a:off x="5783264" y="6021388"/>
            <a:ext cx="63182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Aft>
                <a:spcPct val="0"/>
              </a:spcAft>
              <a:buClr>
                <a:srgbClr val="000000"/>
              </a:buClr>
              <a:buNone/>
            </a:pPr>
            <a:r>
              <a:rPr lang="de-DE" altLang="de-DE" sz="2400" b="1">
                <a:solidFill>
                  <a:srgbClr val="000000"/>
                </a:solidFill>
              </a:rPr>
              <a:t>2m</a:t>
            </a:r>
          </a:p>
        </p:txBody>
      </p:sp>
      <p:sp>
        <p:nvSpPr>
          <p:cNvPr id="144397" name="Text Box 20">
            <a:extLst>
              <a:ext uri="{FF2B5EF4-FFF2-40B4-BE49-F238E27FC236}">
                <a16:creationId xmlns:a16="http://schemas.microsoft.com/office/drawing/2014/main" id="{5F3B8308-30D4-43E7-ADCA-EF305E502343}"/>
              </a:ext>
            </a:extLst>
          </p:cNvPr>
          <p:cNvSpPr txBox="1">
            <a:spLocks noChangeArrowheads="1"/>
          </p:cNvSpPr>
          <p:nvPr/>
        </p:nvSpPr>
        <p:spPr bwMode="auto">
          <a:xfrm>
            <a:off x="8678864" y="4538663"/>
            <a:ext cx="88582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Aft>
                <a:spcPct val="0"/>
              </a:spcAft>
              <a:buClr>
                <a:srgbClr val="000000"/>
              </a:buClr>
              <a:buNone/>
            </a:pPr>
            <a:r>
              <a:rPr lang="de-DE" altLang="de-DE" sz="2400" b="1">
                <a:solidFill>
                  <a:srgbClr val="000000"/>
                </a:solidFill>
              </a:rPr>
              <a:t>1,8m</a:t>
            </a:r>
          </a:p>
        </p:txBody>
      </p:sp>
      <p:sp>
        <p:nvSpPr>
          <p:cNvPr id="144398" name="Line 21">
            <a:extLst>
              <a:ext uri="{FF2B5EF4-FFF2-40B4-BE49-F238E27FC236}">
                <a16:creationId xmlns:a16="http://schemas.microsoft.com/office/drawing/2014/main" id="{93BBDA48-9B7F-4515-82F2-A6ED6D788957}"/>
              </a:ext>
            </a:extLst>
          </p:cNvPr>
          <p:cNvSpPr>
            <a:spLocks noChangeShapeType="1"/>
          </p:cNvSpPr>
          <p:nvPr/>
        </p:nvSpPr>
        <p:spPr bwMode="auto">
          <a:xfrm>
            <a:off x="9113838" y="4941889"/>
            <a:ext cx="0"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39962" name="AutoShape 26">
            <a:hlinkClick r:id="" action="ppaction://noaction" highlightClick="1"/>
            <a:extLst>
              <a:ext uri="{FF2B5EF4-FFF2-40B4-BE49-F238E27FC236}">
                <a16:creationId xmlns:a16="http://schemas.microsoft.com/office/drawing/2014/main" id="{36F938ED-CE6B-4DD9-8C64-98A84C7A3907}"/>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62"/>
                                        </p:tgtEl>
                                        <p:attrNameLst>
                                          <p:attrName>style.visibility</p:attrName>
                                        </p:attrNameLst>
                                      </p:cBhvr>
                                      <p:to>
                                        <p:strVal val="visible"/>
                                      </p:to>
                                    </p:set>
                                    <p:animEffect transition="in" filter="checkerboard(across)">
                                      <p:cBhvr>
                                        <p:cTn id="7" dur="500"/>
                                        <p:tgtEl>
                                          <p:spTgt spid="39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15" descr="ostacolo - siepe">
            <a:extLst>
              <a:ext uri="{FF2B5EF4-FFF2-40B4-BE49-F238E27FC236}">
                <a16:creationId xmlns:a16="http://schemas.microsoft.com/office/drawing/2014/main" id="{39CAE2D3-11A6-4BE3-B103-F00367D9F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414" y="3860800"/>
            <a:ext cx="3813175" cy="2109788"/>
          </a:xfrm>
          <a:prstGeom prst="rect">
            <a:avLst/>
          </a:prstGeom>
          <a:noFill/>
          <a:ln w="19050" algn="ctr">
            <a:solidFill>
              <a:srgbClr val="CC0000"/>
            </a:solidFill>
            <a:miter lim="800000"/>
            <a:headEnd/>
            <a:tailEnd/>
          </a:ln>
          <a:effectLst>
            <a:outerShdw dist="35921" dir="2700000" algn="ctr" rotWithShape="0">
              <a:srgbClr val="CC0000">
                <a:alpha val="50000"/>
              </a:srgbClr>
            </a:outerShdw>
          </a:effectLst>
          <a:extLst>
            <a:ext uri="{909E8E84-426E-40DD-AFC4-6F175D3DCCD1}">
              <a14:hiddenFill xmlns:a14="http://schemas.microsoft.com/office/drawing/2010/main">
                <a:solidFill>
                  <a:schemeClr val="accent1"/>
                </a:solidFill>
              </a14:hiddenFill>
            </a:ext>
          </a:extLst>
        </p:spPr>
      </p:pic>
      <p:sp>
        <p:nvSpPr>
          <p:cNvPr id="146435" name="Line 2">
            <a:extLst>
              <a:ext uri="{FF2B5EF4-FFF2-40B4-BE49-F238E27FC236}">
                <a16:creationId xmlns:a16="http://schemas.microsoft.com/office/drawing/2014/main" id="{B750EEFF-E9EC-4B3D-BA3D-83F51006AFA2}"/>
              </a:ext>
            </a:extLst>
          </p:cNvPr>
          <p:cNvSpPr>
            <a:spLocks noChangeShapeType="1"/>
          </p:cNvSpPr>
          <p:nvPr/>
        </p:nvSpPr>
        <p:spPr bwMode="auto">
          <a:xfrm>
            <a:off x="9113838" y="4510088"/>
            <a:ext cx="0" cy="2159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6436" name="Rectangle 4">
            <a:extLst>
              <a:ext uri="{FF2B5EF4-FFF2-40B4-BE49-F238E27FC236}">
                <a16:creationId xmlns:a16="http://schemas.microsoft.com/office/drawing/2014/main" id="{B540A6E1-6CC3-41E5-87CC-A0064FE2A31A}"/>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146437" name="Rectangle 5">
            <a:extLst>
              <a:ext uri="{FF2B5EF4-FFF2-40B4-BE49-F238E27FC236}">
                <a16:creationId xmlns:a16="http://schemas.microsoft.com/office/drawing/2014/main" id="{463217FA-7122-43FF-BC38-BFB20F96E471}"/>
              </a:ext>
            </a:extLst>
          </p:cNvPr>
          <p:cNvSpPr>
            <a:spLocks noChangeArrowheads="1"/>
          </p:cNvSpPr>
          <p:nvPr/>
        </p:nvSpPr>
        <p:spPr bwMode="auto">
          <a:xfrm>
            <a:off x="2205038" y="1698626"/>
            <a:ext cx="8655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Geräte des Bahnabschnittes I</a:t>
            </a:r>
          </a:p>
        </p:txBody>
      </p:sp>
      <p:sp>
        <p:nvSpPr>
          <p:cNvPr id="146438" name="Rectangle 6">
            <a:extLst>
              <a:ext uri="{FF2B5EF4-FFF2-40B4-BE49-F238E27FC236}">
                <a16:creationId xmlns:a16="http://schemas.microsoft.com/office/drawing/2014/main" id="{E70874C0-32A1-4E3C-A200-B5D190F7AF47}"/>
              </a:ext>
            </a:extLst>
          </p:cNvPr>
          <p:cNvSpPr>
            <a:spLocks noChangeArrowheads="1"/>
          </p:cNvSpPr>
          <p:nvPr/>
        </p:nvSpPr>
        <p:spPr bwMode="auto">
          <a:xfrm>
            <a:off x="3316289" y="2362200"/>
            <a:ext cx="547846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5763" indent="-385763">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70000"/>
              </a:lnSpc>
              <a:spcBef>
                <a:spcPct val="20000"/>
              </a:spcBef>
              <a:spcAft>
                <a:spcPct val="0"/>
              </a:spcAft>
              <a:buClr>
                <a:srgbClr val="000000"/>
              </a:buClr>
              <a:buNone/>
            </a:pPr>
            <a:r>
              <a:rPr lang="it-IT" altLang="de-DE" sz="2800" b="1">
                <a:solidFill>
                  <a:srgbClr val="000000"/>
                </a:solidFill>
              </a:rPr>
              <a:t>Hürde:</a:t>
            </a:r>
          </a:p>
          <a:p>
            <a:pPr algn="ctr" fontAlgn="base">
              <a:lnSpc>
                <a:spcPct val="70000"/>
              </a:lnSpc>
              <a:spcBef>
                <a:spcPct val="20000"/>
              </a:spcBef>
              <a:spcAft>
                <a:spcPct val="0"/>
              </a:spcAft>
              <a:buClr>
                <a:srgbClr val="000000"/>
              </a:buClr>
              <a:buNone/>
            </a:pPr>
            <a:r>
              <a:rPr lang="it-IT" altLang="de-DE">
                <a:solidFill>
                  <a:srgbClr val="000000"/>
                </a:solidFill>
              </a:rPr>
              <a:t>bei 23m</a:t>
            </a:r>
          </a:p>
          <a:p>
            <a:pPr algn="ctr" fontAlgn="base">
              <a:lnSpc>
                <a:spcPct val="70000"/>
              </a:lnSpc>
              <a:spcBef>
                <a:spcPct val="20000"/>
              </a:spcBef>
              <a:spcAft>
                <a:spcPct val="0"/>
              </a:spcAft>
              <a:buClr>
                <a:srgbClr val="000000"/>
              </a:buClr>
              <a:buNone/>
            </a:pPr>
            <a:r>
              <a:rPr lang="it-IT" altLang="de-DE">
                <a:solidFill>
                  <a:srgbClr val="000000"/>
                </a:solidFill>
              </a:rPr>
              <a:t>Höhe 0,7m, Länge 2m</a:t>
            </a:r>
          </a:p>
          <a:p>
            <a:pPr algn="ctr" fontAlgn="base">
              <a:lnSpc>
                <a:spcPct val="70000"/>
              </a:lnSpc>
              <a:spcBef>
                <a:spcPct val="20000"/>
              </a:spcBef>
              <a:spcAft>
                <a:spcPct val="0"/>
              </a:spcAft>
              <a:buClr>
                <a:srgbClr val="000000"/>
              </a:buClr>
              <a:buNone/>
            </a:pPr>
            <a:r>
              <a:rPr lang="it-IT" altLang="de-DE">
                <a:solidFill>
                  <a:srgbClr val="000000"/>
                </a:solidFill>
              </a:rPr>
              <a:t>Freiraum für C-Druckschläuche 0,15m</a:t>
            </a:r>
          </a:p>
        </p:txBody>
      </p:sp>
      <p:sp>
        <p:nvSpPr>
          <p:cNvPr id="146439" name="Line 8">
            <a:extLst>
              <a:ext uri="{FF2B5EF4-FFF2-40B4-BE49-F238E27FC236}">
                <a16:creationId xmlns:a16="http://schemas.microsoft.com/office/drawing/2014/main" id="{43F995E9-4FD6-44E3-9E0E-FE7DD4A06EF5}"/>
              </a:ext>
            </a:extLst>
          </p:cNvPr>
          <p:cNvSpPr>
            <a:spLocks noChangeShapeType="1"/>
          </p:cNvSpPr>
          <p:nvPr/>
        </p:nvSpPr>
        <p:spPr bwMode="auto">
          <a:xfrm>
            <a:off x="7683501" y="5302250"/>
            <a:ext cx="0" cy="11509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6440" name="Line 9">
            <a:extLst>
              <a:ext uri="{FF2B5EF4-FFF2-40B4-BE49-F238E27FC236}">
                <a16:creationId xmlns:a16="http://schemas.microsoft.com/office/drawing/2014/main" id="{0A15B2A3-7EDA-48A4-AD2F-DEBEBD874486}"/>
              </a:ext>
            </a:extLst>
          </p:cNvPr>
          <p:cNvSpPr>
            <a:spLocks noChangeShapeType="1"/>
          </p:cNvSpPr>
          <p:nvPr/>
        </p:nvSpPr>
        <p:spPr bwMode="auto">
          <a:xfrm>
            <a:off x="3160713" y="5302250"/>
            <a:ext cx="15065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6441" name="Line 10">
            <a:extLst>
              <a:ext uri="{FF2B5EF4-FFF2-40B4-BE49-F238E27FC236}">
                <a16:creationId xmlns:a16="http://schemas.microsoft.com/office/drawing/2014/main" id="{973CA219-9171-4781-B707-DED6EED50DFC}"/>
              </a:ext>
            </a:extLst>
          </p:cNvPr>
          <p:cNvSpPr>
            <a:spLocks noChangeShapeType="1"/>
          </p:cNvSpPr>
          <p:nvPr/>
        </p:nvSpPr>
        <p:spPr bwMode="auto">
          <a:xfrm>
            <a:off x="7683502" y="5302250"/>
            <a:ext cx="15081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6442" name="Line 11">
            <a:extLst>
              <a:ext uri="{FF2B5EF4-FFF2-40B4-BE49-F238E27FC236}">
                <a16:creationId xmlns:a16="http://schemas.microsoft.com/office/drawing/2014/main" id="{C62E00BA-FF0E-447E-9E4D-36107886F1D9}"/>
              </a:ext>
            </a:extLst>
          </p:cNvPr>
          <p:cNvSpPr>
            <a:spLocks noChangeShapeType="1"/>
          </p:cNvSpPr>
          <p:nvPr/>
        </p:nvSpPr>
        <p:spPr bwMode="auto">
          <a:xfrm>
            <a:off x="4667251" y="6381750"/>
            <a:ext cx="301625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6443" name="Text Box 12">
            <a:extLst>
              <a:ext uri="{FF2B5EF4-FFF2-40B4-BE49-F238E27FC236}">
                <a16:creationId xmlns:a16="http://schemas.microsoft.com/office/drawing/2014/main" id="{1813A49C-1E47-4EAB-9A87-4C2065D27AF1}"/>
              </a:ext>
            </a:extLst>
          </p:cNvPr>
          <p:cNvSpPr txBox="1">
            <a:spLocks noChangeArrowheads="1"/>
          </p:cNvSpPr>
          <p:nvPr/>
        </p:nvSpPr>
        <p:spPr bwMode="auto">
          <a:xfrm>
            <a:off x="5783264" y="6021388"/>
            <a:ext cx="63182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Aft>
                <a:spcPct val="0"/>
              </a:spcAft>
              <a:buClr>
                <a:srgbClr val="000000"/>
              </a:buClr>
              <a:buNone/>
            </a:pPr>
            <a:r>
              <a:rPr lang="de-DE" altLang="de-DE" sz="2400" b="1">
                <a:solidFill>
                  <a:srgbClr val="000000"/>
                </a:solidFill>
              </a:rPr>
              <a:t>2m</a:t>
            </a:r>
          </a:p>
        </p:txBody>
      </p:sp>
      <p:sp>
        <p:nvSpPr>
          <p:cNvPr id="146444" name="Text Box 13">
            <a:extLst>
              <a:ext uri="{FF2B5EF4-FFF2-40B4-BE49-F238E27FC236}">
                <a16:creationId xmlns:a16="http://schemas.microsoft.com/office/drawing/2014/main" id="{4EA1ADE6-9A33-4C7D-B6CD-880E38CEC40A}"/>
              </a:ext>
            </a:extLst>
          </p:cNvPr>
          <p:cNvSpPr txBox="1">
            <a:spLocks noChangeArrowheads="1"/>
          </p:cNvSpPr>
          <p:nvPr/>
        </p:nvSpPr>
        <p:spPr bwMode="auto">
          <a:xfrm>
            <a:off x="8594726" y="4725988"/>
            <a:ext cx="1058862"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Aft>
                <a:spcPct val="0"/>
              </a:spcAft>
              <a:buClr>
                <a:srgbClr val="000000"/>
              </a:buClr>
              <a:buNone/>
            </a:pPr>
            <a:r>
              <a:rPr lang="de-DE" altLang="de-DE" sz="2400" b="1">
                <a:solidFill>
                  <a:srgbClr val="000000"/>
                </a:solidFill>
              </a:rPr>
              <a:t>0,70m</a:t>
            </a:r>
          </a:p>
        </p:txBody>
      </p:sp>
      <p:sp>
        <p:nvSpPr>
          <p:cNvPr id="146445" name="Line 14">
            <a:extLst>
              <a:ext uri="{FF2B5EF4-FFF2-40B4-BE49-F238E27FC236}">
                <a16:creationId xmlns:a16="http://schemas.microsoft.com/office/drawing/2014/main" id="{59F3CF4A-C7FB-4B9A-BA16-682E8693A8B1}"/>
              </a:ext>
            </a:extLst>
          </p:cNvPr>
          <p:cNvSpPr>
            <a:spLocks noChangeShapeType="1"/>
          </p:cNvSpPr>
          <p:nvPr/>
        </p:nvSpPr>
        <p:spPr bwMode="auto">
          <a:xfrm>
            <a:off x="9113838" y="508476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6446" name="Line 16">
            <a:extLst>
              <a:ext uri="{FF2B5EF4-FFF2-40B4-BE49-F238E27FC236}">
                <a16:creationId xmlns:a16="http://schemas.microsoft.com/office/drawing/2014/main" id="{1CBE594D-0FDE-4C89-BF07-52EE0D9CC3D8}"/>
              </a:ext>
            </a:extLst>
          </p:cNvPr>
          <p:cNvSpPr>
            <a:spLocks noChangeShapeType="1"/>
          </p:cNvSpPr>
          <p:nvPr/>
        </p:nvSpPr>
        <p:spPr bwMode="auto">
          <a:xfrm>
            <a:off x="4667251" y="5302250"/>
            <a:ext cx="0" cy="11509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6447" name="Line 17">
            <a:extLst>
              <a:ext uri="{FF2B5EF4-FFF2-40B4-BE49-F238E27FC236}">
                <a16:creationId xmlns:a16="http://schemas.microsoft.com/office/drawing/2014/main" id="{01951175-6768-4078-BF03-6D425FA70846}"/>
              </a:ext>
            </a:extLst>
          </p:cNvPr>
          <p:cNvSpPr>
            <a:spLocks noChangeShapeType="1"/>
          </p:cNvSpPr>
          <p:nvPr/>
        </p:nvSpPr>
        <p:spPr bwMode="auto">
          <a:xfrm>
            <a:off x="3160713" y="5084763"/>
            <a:ext cx="15065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6448" name="Line 19">
            <a:extLst>
              <a:ext uri="{FF2B5EF4-FFF2-40B4-BE49-F238E27FC236}">
                <a16:creationId xmlns:a16="http://schemas.microsoft.com/office/drawing/2014/main" id="{EE837810-CE42-48F3-BD23-0C1F15CD209E}"/>
              </a:ext>
            </a:extLst>
          </p:cNvPr>
          <p:cNvSpPr>
            <a:spLocks noChangeShapeType="1"/>
          </p:cNvSpPr>
          <p:nvPr/>
        </p:nvSpPr>
        <p:spPr bwMode="auto">
          <a:xfrm>
            <a:off x="7764464" y="4510088"/>
            <a:ext cx="14271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6449" name="Line 21">
            <a:extLst>
              <a:ext uri="{FF2B5EF4-FFF2-40B4-BE49-F238E27FC236}">
                <a16:creationId xmlns:a16="http://schemas.microsoft.com/office/drawing/2014/main" id="{994778ED-439B-4DDE-A4F1-955DF3675F2C}"/>
              </a:ext>
            </a:extLst>
          </p:cNvPr>
          <p:cNvSpPr>
            <a:spLocks noChangeShapeType="1"/>
          </p:cNvSpPr>
          <p:nvPr/>
        </p:nvSpPr>
        <p:spPr bwMode="auto">
          <a:xfrm flipV="1">
            <a:off x="3316288" y="5302251"/>
            <a:ext cx="0"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6450" name="Line 23">
            <a:extLst>
              <a:ext uri="{FF2B5EF4-FFF2-40B4-BE49-F238E27FC236}">
                <a16:creationId xmlns:a16="http://schemas.microsoft.com/office/drawing/2014/main" id="{6E7DA89E-F055-419F-B990-9D2193CF1D9B}"/>
              </a:ext>
            </a:extLst>
          </p:cNvPr>
          <p:cNvSpPr>
            <a:spLocks noChangeShapeType="1"/>
          </p:cNvSpPr>
          <p:nvPr/>
        </p:nvSpPr>
        <p:spPr bwMode="auto">
          <a:xfrm flipV="1">
            <a:off x="3316288" y="4725989"/>
            <a:ext cx="0" cy="35877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6451" name="Text Box 24">
            <a:extLst>
              <a:ext uri="{FF2B5EF4-FFF2-40B4-BE49-F238E27FC236}">
                <a16:creationId xmlns:a16="http://schemas.microsoft.com/office/drawing/2014/main" id="{89A72F7D-3015-48BC-9B90-60F053952AEB}"/>
              </a:ext>
            </a:extLst>
          </p:cNvPr>
          <p:cNvSpPr txBox="1">
            <a:spLocks noChangeArrowheads="1"/>
          </p:cNvSpPr>
          <p:nvPr/>
        </p:nvSpPr>
        <p:spPr bwMode="auto">
          <a:xfrm>
            <a:off x="2176464" y="4610100"/>
            <a:ext cx="105727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Aft>
                <a:spcPct val="0"/>
              </a:spcAft>
              <a:buClr>
                <a:srgbClr val="000000"/>
              </a:buClr>
              <a:buNone/>
            </a:pPr>
            <a:r>
              <a:rPr lang="de-DE" altLang="de-DE" sz="2400" b="1">
                <a:solidFill>
                  <a:srgbClr val="000000"/>
                </a:solidFill>
              </a:rPr>
              <a:t>0,15m</a:t>
            </a:r>
          </a:p>
        </p:txBody>
      </p:sp>
      <p:sp>
        <p:nvSpPr>
          <p:cNvPr id="38940" name="AutoShape 28">
            <a:hlinkClick r:id="" action="ppaction://noaction" highlightClick="1"/>
            <a:extLst>
              <a:ext uri="{FF2B5EF4-FFF2-40B4-BE49-F238E27FC236}">
                <a16:creationId xmlns:a16="http://schemas.microsoft.com/office/drawing/2014/main" id="{32A19502-1E8F-428C-8EC8-61397E652368}"/>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40"/>
                                        </p:tgtEl>
                                        <p:attrNameLst>
                                          <p:attrName>style.visibility</p:attrName>
                                        </p:attrNameLst>
                                      </p:cBhvr>
                                      <p:to>
                                        <p:strVal val="visible"/>
                                      </p:to>
                                    </p:set>
                                    <p:animEffect transition="in" filter="checkerboard(across)">
                                      <p:cBhvr>
                                        <p:cTn id="7" dur="500"/>
                                        <p:tgtEl>
                                          <p:spTgt spid="38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15" descr="ostacolo - tunnel 2">
            <a:extLst>
              <a:ext uri="{FF2B5EF4-FFF2-40B4-BE49-F238E27FC236}">
                <a16:creationId xmlns:a16="http://schemas.microsoft.com/office/drawing/2014/main" id="{8A6C5DE8-DBFB-4A4C-B5BB-181B4C473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49" r="26289" b="21121"/>
          <a:stretch>
            <a:fillRect/>
          </a:stretch>
        </p:blipFill>
        <p:spPr bwMode="auto">
          <a:xfrm>
            <a:off x="4111626" y="3500439"/>
            <a:ext cx="4127500" cy="2568575"/>
          </a:xfrm>
          <a:prstGeom prst="rect">
            <a:avLst/>
          </a:prstGeom>
          <a:noFill/>
          <a:ln w="19050" algn="ctr">
            <a:solidFill>
              <a:srgbClr val="CC0000"/>
            </a:solidFill>
            <a:miter lim="800000"/>
            <a:headEnd/>
            <a:tailEnd/>
          </a:ln>
          <a:effectLst>
            <a:outerShdw dist="35921" dir="2700000" algn="ctr" rotWithShape="0">
              <a:srgbClr val="CC0000">
                <a:alpha val="50000"/>
              </a:srgbClr>
            </a:outerShdw>
          </a:effectLst>
          <a:extLst>
            <a:ext uri="{909E8E84-426E-40DD-AFC4-6F175D3DCCD1}">
              <a14:hiddenFill xmlns:a14="http://schemas.microsoft.com/office/drawing/2010/main">
                <a:solidFill>
                  <a:schemeClr val="accent1"/>
                </a:solidFill>
              </a14:hiddenFill>
            </a:ext>
          </a:extLst>
        </p:spPr>
      </p:pic>
      <p:sp>
        <p:nvSpPr>
          <p:cNvPr id="148483" name="Line 2">
            <a:extLst>
              <a:ext uri="{FF2B5EF4-FFF2-40B4-BE49-F238E27FC236}">
                <a16:creationId xmlns:a16="http://schemas.microsoft.com/office/drawing/2014/main" id="{C8864B88-B0D3-4A65-8942-831058365FF5}"/>
              </a:ext>
            </a:extLst>
          </p:cNvPr>
          <p:cNvSpPr>
            <a:spLocks noChangeShapeType="1"/>
          </p:cNvSpPr>
          <p:nvPr/>
        </p:nvSpPr>
        <p:spPr bwMode="auto">
          <a:xfrm>
            <a:off x="2840038" y="5302251"/>
            <a:ext cx="0" cy="35877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8484" name="Rectangle 4">
            <a:extLst>
              <a:ext uri="{FF2B5EF4-FFF2-40B4-BE49-F238E27FC236}">
                <a16:creationId xmlns:a16="http://schemas.microsoft.com/office/drawing/2014/main" id="{ED5BAE02-A17B-40FF-83FE-0153D8908C7C}"/>
              </a:ext>
            </a:extLst>
          </p:cNvPr>
          <p:cNvSpPr>
            <a:spLocks noChangeArrowheads="1"/>
          </p:cNvSpPr>
          <p:nvPr/>
        </p:nvSpPr>
        <p:spPr bwMode="auto">
          <a:xfrm>
            <a:off x="3714752" y="2362200"/>
            <a:ext cx="4841875"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5763" indent="-385763">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70000"/>
              </a:lnSpc>
              <a:spcBef>
                <a:spcPct val="20000"/>
              </a:spcBef>
              <a:spcAft>
                <a:spcPct val="0"/>
              </a:spcAft>
              <a:buClr>
                <a:srgbClr val="000000"/>
              </a:buClr>
              <a:buNone/>
            </a:pPr>
            <a:r>
              <a:rPr lang="it-IT" altLang="de-DE" sz="2800" b="1">
                <a:solidFill>
                  <a:srgbClr val="000000"/>
                </a:solidFill>
              </a:rPr>
              <a:t>Kriechtunnel:</a:t>
            </a:r>
          </a:p>
          <a:p>
            <a:pPr algn="ctr" fontAlgn="base">
              <a:lnSpc>
                <a:spcPct val="70000"/>
              </a:lnSpc>
              <a:spcBef>
                <a:spcPct val="20000"/>
              </a:spcBef>
              <a:spcAft>
                <a:spcPct val="0"/>
              </a:spcAft>
              <a:buClr>
                <a:srgbClr val="000000"/>
              </a:buClr>
              <a:buNone/>
            </a:pPr>
            <a:r>
              <a:rPr lang="it-IT" altLang="de-DE">
                <a:solidFill>
                  <a:srgbClr val="000000"/>
                </a:solidFill>
              </a:rPr>
              <a:t>von 35m bis 41m</a:t>
            </a:r>
          </a:p>
          <a:p>
            <a:pPr algn="ctr" fontAlgn="base">
              <a:lnSpc>
                <a:spcPct val="70000"/>
              </a:lnSpc>
              <a:spcBef>
                <a:spcPct val="20000"/>
              </a:spcBef>
              <a:spcAft>
                <a:spcPct val="0"/>
              </a:spcAft>
              <a:buClr>
                <a:srgbClr val="000000"/>
              </a:buClr>
              <a:buNone/>
            </a:pPr>
            <a:r>
              <a:rPr lang="it-IT" altLang="de-DE">
                <a:solidFill>
                  <a:srgbClr val="000000"/>
                </a:solidFill>
              </a:rPr>
              <a:t>Breite 0,6m, Höhe 0,8m, Länge 6m</a:t>
            </a:r>
          </a:p>
        </p:txBody>
      </p:sp>
      <p:sp>
        <p:nvSpPr>
          <p:cNvPr id="148485" name="Line 5">
            <a:extLst>
              <a:ext uri="{FF2B5EF4-FFF2-40B4-BE49-F238E27FC236}">
                <a16:creationId xmlns:a16="http://schemas.microsoft.com/office/drawing/2014/main" id="{75E06ED9-86B7-4A9F-B3EE-82400E82ECB8}"/>
              </a:ext>
            </a:extLst>
          </p:cNvPr>
          <p:cNvSpPr>
            <a:spLocks noChangeShapeType="1"/>
          </p:cNvSpPr>
          <p:nvPr/>
        </p:nvSpPr>
        <p:spPr bwMode="auto">
          <a:xfrm flipH="1">
            <a:off x="4587876" y="5300664"/>
            <a:ext cx="0" cy="11525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8486" name="Line 6">
            <a:extLst>
              <a:ext uri="{FF2B5EF4-FFF2-40B4-BE49-F238E27FC236}">
                <a16:creationId xmlns:a16="http://schemas.microsoft.com/office/drawing/2014/main" id="{C17DC567-EADB-48D7-9592-90BB758B652C}"/>
              </a:ext>
            </a:extLst>
          </p:cNvPr>
          <p:cNvSpPr>
            <a:spLocks noChangeShapeType="1"/>
          </p:cNvSpPr>
          <p:nvPr/>
        </p:nvSpPr>
        <p:spPr bwMode="auto">
          <a:xfrm>
            <a:off x="7127876" y="5445126"/>
            <a:ext cx="0" cy="10080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8487" name="Line 7">
            <a:extLst>
              <a:ext uri="{FF2B5EF4-FFF2-40B4-BE49-F238E27FC236}">
                <a16:creationId xmlns:a16="http://schemas.microsoft.com/office/drawing/2014/main" id="{663FFD8D-AAAE-48F3-94B8-CA36F8AFCA67}"/>
              </a:ext>
            </a:extLst>
          </p:cNvPr>
          <p:cNvSpPr>
            <a:spLocks noChangeShapeType="1"/>
          </p:cNvSpPr>
          <p:nvPr/>
        </p:nvSpPr>
        <p:spPr bwMode="auto">
          <a:xfrm flipH="1" flipV="1">
            <a:off x="2762252" y="4652963"/>
            <a:ext cx="18256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8488" name="Line 8">
            <a:extLst>
              <a:ext uri="{FF2B5EF4-FFF2-40B4-BE49-F238E27FC236}">
                <a16:creationId xmlns:a16="http://schemas.microsoft.com/office/drawing/2014/main" id="{90607629-DCFA-439D-9398-D1833D739BB6}"/>
              </a:ext>
            </a:extLst>
          </p:cNvPr>
          <p:cNvSpPr>
            <a:spLocks noChangeShapeType="1"/>
          </p:cNvSpPr>
          <p:nvPr/>
        </p:nvSpPr>
        <p:spPr bwMode="auto">
          <a:xfrm flipH="1">
            <a:off x="2762252" y="5300663"/>
            <a:ext cx="18256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8489" name="Line 9">
            <a:extLst>
              <a:ext uri="{FF2B5EF4-FFF2-40B4-BE49-F238E27FC236}">
                <a16:creationId xmlns:a16="http://schemas.microsoft.com/office/drawing/2014/main" id="{03273AA2-EDE7-482F-A768-F9B253AF6B46}"/>
              </a:ext>
            </a:extLst>
          </p:cNvPr>
          <p:cNvSpPr>
            <a:spLocks noChangeShapeType="1"/>
          </p:cNvSpPr>
          <p:nvPr/>
        </p:nvSpPr>
        <p:spPr bwMode="auto">
          <a:xfrm>
            <a:off x="4587876" y="6381750"/>
            <a:ext cx="25400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8490" name="Text Box 10">
            <a:extLst>
              <a:ext uri="{FF2B5EF4-FFF2-40B4-BE49-F238E27FC236}">
                <a16:creationId xmlns:a16="http://schemas.microsoft.com/office/drawing/2014/main" id="{38060A89-3EE2-487A-9801-94170DF46488}"/>
              </a:ext>
            </a:extLst>
          </p:cNvPr>
          <p:cNvSpPr txBox="1">
            <a:spLocks noChangeArrowheads="1"/>
          </p:cNvSpPr>
          <p:nvPr/>
        </p:nvSpPr>
        <p:spPr bwMode="auto">
          <a:xfrm>
            <a:off x="5568952" y="6049963"/>
            <a:ext cx="630237"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Aft>
                <a:spcPct val="0"/>
              </a:spcAft>
              <a:buClr>
                <a:srgbClr val="000000"/>
              </a:buClr>
              <a:buNone/>
            </a:pPr>
            <a:r>
              <a:rPr lang="de-DE" altLang="de-DE" sz="2400" b="1">
                <a:solidFill>
                  <a:srgbClr val="000000"/>
                </a:solidFill>
              </a:rPr>
              <a:t>6m</a:t>
            </a:r>
          </a:p>
        </p:txBody>
      </p:sp>
      <p:sp>
        <p:nvSpPr>
          <p:cNvPr id="148491" name="Text Box 11">
            <a:extLst>
              <a:ext uri="{FF2B5EF4-FFF2-40B4-BE49-F238E27FC236}">
                <a16:creationId xmlns:a16="http://schemas.microsoft.com/office/drawing/2014/main" id="{7A24C861-2D83-463E-81C3-881852E59966}"/>
              </a:ext>
            </a:extLst>
          </p:cNvPr>
          <p:cNvSpPr txBox="1">
            <a:spLocks noChangeArrowheads="1"/>
          </p:cNvSpPr>
          <p:nvPr/>
        </p:nvSpPr>
        <p:spPr bwMode="auto">
          <a:xfrm>
            <a:off x="2468564" y="4754563"/>
            <a:ext cx="887413"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Aft>
                <a:spcPct val="0"/>
              </a:spcAft>
              <a:buClr>
                <a:srgbClr val="000000"/>
              </a:buClr>
              <a:buNone/>
            </a:pPr>
            <a:r>
              <a:rPr lang="de-DE" altLang="de-DE" sz="2400" b="1">
                <a:solidFill>
                  <a:srgbClr val="000000"/>
                </a:solidFill>
              </a:rPr>
              <a:t>0,8m</a:t>
            </a:r>
          </a:p>
        </p:txBody>
      </p:sp>
      <p:sp>
        <p:nvSpPr>
          <p:cNvPr id="148492" name="Line 12">
            <a:extLst>
              <a:ext uri="{FF2B5EF4-FFF2-40B4-BE49-F238E27FC236}">
                <a16:creationId xmlns:a16="http://schemas.microsoft.com/office/drawing/2014/main" id="{7990BAEA-98B5-4475-A0C6-4F6464F69631}"/>
              </a:ext>
            </a:extLst>
          </p:cNvPr>
          <p:cNvSpPr>
            <a:spLocks noChangeShapeType="1"/>
          </p:cNvSpPr>
          <p:nvPr/>
        </p:nvSpPr>
        <p:spPr bwMode="auto">
          <a:xfrm>
            <a:off x="2840038" y="4292601"/>
            <a:ext cx="0"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8493" name="Rectangle 13">
            <a:extLst>
              <a:ext uri="{FF2B5EF4-FFF2-40B4-BE49-F238E27FC236}">
                <a16:creationId xmlns:a16="http://schemas.microsoft.com/office/drawing/2014/main" id="{FE896F45-A9A9-4687-B304-CC46D59C5CEF}"/>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148494" name="Rectangle 14">
            <a:extLst>
              <a:ext uri="{FF2B5EF4-FFF2-40B4-BE49-F238E27FC236}">
                <a16:creationId xmlns:a16="http://schemas.microsoft.com/office/drawing/2014/main" id="{89CB10BA-3531-4B3B-975A-C120A9C1E5DA}"/>
              </a:ext>
            </a:extLst>
          </p:cNvPr>
          <p:cNvSpPr>
            <a:spLocks noChangeArrowheads="1"/>
          </p:cNvSpPr>
          <p:nvPr/>
        </p:nvSpPr>
        <p:spPr bwMode="auto">
          <a:xfrm>
            <a:off x="2205038" y="1698626"/>
            <a:ext cx="8655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Geräte des Bahnabschnittes I</a:t>
            </a:r>
          </a:p>
        </p:txBody>
      </p:sp>
      <p:sp>
        <p:nvSpPr>
          <p:cNvPr id="148495" name="Line 16">
            <a:extLst>
              <a:ext uri="{FF2B5EF4-FFF2-40B4-BE49-F238E27FC236}">
                <a16:creationId xmlns:a16="http://schemas.microsoft.com/office/drawing/2014/main" id="{FC1AEC6D-D4D7-45C4-AE39-267CA6E6AC4E}"/>
              </a:ext>
            </a:extLst>
          </p:cNvPr>
          <p:cNvSpPr>
            <a:spLocks noChangeShapeType="1"/>
          </p:cNvSpPr>
          <p:nvPr/>
        </p:nvSpPr>
        <p:spPr bwMode="auto">
          <a:xfrm>
            <a:off x="7127876" y="3789363"/>
            <a:ext cx="0" cy="10080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8496" name="Line 17">
            <a:extLst>
              <a:ext uri="{FF2B5EF4-FFF2-40B4-BE49-F238E27FC236}">
                <a16:creationId xmlns:a16="http://schemas.microsoft.com/office/drawing/2014/main" id="{53D2091E-CBC6-438D-B179-7CF208656A7A}"/>
              </a:ext>
            </a:extLst>
          </p:cNvPr>
          <p:cNvSpPr>
            <a:spLocks noChangeShapeType="1"/>
          </p:cNvSpPr>
          <p:nvPr/>
        </p:nvSpPr>
        <p:spPr bwMode="auto">
          <a:xfrm>
            <a:off x="7604126" y="3789363"/>
            <a:ext cx="0" cy="10080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8497" name="Line 18">
            <a:extLst>
              <a:ext uri="{FF2B5EF4-FFF2-40B4-BE49-F238E27FC236}">
                <a16:creationId xmlns:a16="http://schemas.microsoft.com/office/drawing/2014/main" id="{DCB6C9AE-3330-4234-B6A4-4EB44B71914F}"/>
              </a:ext>
            </a:extLst>
          </p:cNvPr>
          <p:cNvSpPr>
            <a:spLocks noChangeShapeType="1"/>
          </p:cNvSpPr>
          <p:nvPr/>
        </p:nvSpPr>
        <p:spPr bwMode="auto">
          <a:xfrm>
            <a:off x="6731002" y="3933825"/>
            <a:ext cx="396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8498" name="Line 19">
            <a:extLst>
              <a:ext uri="{FF2B5EF4-FFF2-40B4-BE49-F238E27FC236}">
                <a16:creationId xmlns:a16="http://schemas.microsoft.com/office/drawing/2014/main" id="{1D083B6A-8BA9-4A85-80C6-6BDE8F6C090A}"/>
              </a:ext>
            </a:extLst>
          </p:cNvPr>
          <p:cNvSpPr>
            <a:spLocks noChangeShapeType="1"/>
          </p:cNvSpPr>
          <p:nvPr/>
        </p:nvSpPr>
        <p:spPr bwMode="auto">
          <a:xfrm>
            <a:off x="7127876" y="3933825"/>
            <a:ext cx="4762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8499" name="Line 20">
            <a:extLst>
              <a:ext uri="{FF2B5EF4-FFF2-40B4-BE49-F238E27FC236}">
                <a16:creationId xmlns:a16="http://schemas.microsoft.com/office/drawing/2014/main" id="{0965FC47-5F7E-4EBB-8CEA-B8FFF97E9212}"/>
              </a:ext>
            </a:extLst>
          </p:cNvPr>
          <p:cNvSpPr>
            <a:spLocks noChangeShapeType="1"/>
          </p:cNvSpPr>
          <p:nvPr/>
        </p:nvSpPr>
        <p:spPr bwMode="auto">
          <a:xfrm>
            <a:off x="7604126" y="3933825"/>
            <a:ext cx="15875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48500" name="Text Box 21">
            <a:extLst>
              <a:ext uri="{FF2B5EF4-FFF2-40B4-BE49-F238E27FC236}">
                <a16:creationId xmlns:a16="http://schemas.microsoft.com/office/drawing/2014/main" id="{47289137-42C1-43E7-B69A-2C1FA69CFBBE}"/>
              </a:ext>
            </a:extLst>
          </p:cNvPr>
          <p:cNvSpPr txBox="1">
            <a:spLocks noChangeArrowheads="1"/>
          </p:cNvSpPr>
          <p:nvPr/>
        </p:nvSpPr>
        <p:spPr bwMode="auto">
          <a:xfrm>
            <a:off x="8262939" y="3530600"/>
            <a:ext cx="887413"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Aft>
                <a:spcPct val="0"/>
              </a:spcAft>
              <a:buClr>
                <a:srgbClr val="000000"/>
              </a:buClr>
              <a:buNone/>
            </a:pPr>
            <a:r>
              <a:rPr lang="de-DE" altLang="de-DE" sz="2400" b="1">
                <a:solidFill>
                  <a:srgbClr val="000000"/>
                </a:solidFill>
              </a:rPr>
              <a:t>0,6m</a:t>
            </a:r>
          </a:p>
        </p:txBody>
      </p:sp>
      <p:sp>
        <p:nvSpPr>
          <p:cNvPr id="37912" name="AutoShape 24">
            <a:hlinkClick r:id="" action="ppaction://noaction" highlightClick="1"/>
            <a:extLst>
              <a:ext uri="{FF2B5EF4-FFF2-40B4-BE49-F238E27FC236}">
                <a16:creationId xmlns:a16="http://schemas.microsoft.com/office/drawing/2014/main" id="{FB393B03-6027-4B4F-85B2-F6B2E66C4317}"/>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912"/>
                                        </p:tgtEl>
                                        <p:attrNameLst>
                                          <p:attrName>style.visibility</p:attrName>
                                        </p:attrNameLst>
                                      </p:cBhvr>
                                      <p:to>
                                        <p:strVal val="visible"/>
                                      </p:to>
                                    </p:set>
                                    <p:animEffect transition="in" filter="checkerboard(across)">
                                      <p:cBhvr>
                                        <p:cTn id="7" dur="500"/>
                                        <p:tgtEl>
                                          <p:spTgt spid="37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0" descr="ostacolo - asse equilibrio">
            <a:extLst>
              <a:ext uri="{FF2B5EF4-FFF2-40B4-BE49-F238E27FC236}">
                <a16:creationId xmlns:a16="http://schemas.microsoft.com/office/drawing/2014/main" id="{3544BCBB-6D8A-4DE2-95B7-8E9EB60BB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588" t="14342" r="10512" b="5173"/>
          <a:stretch>
            <a:fillRect/>
          </a:stretch>
        </p:blipFill>
        <p:spPr bwMode="auto">
          <a:xfrm>
            <a:off x="5300663" y="3500439"/>
            <a:ext cx="2001838" cy="3024187"/>
          </a:xfrm>
          <a:prstGeom prst="rect">
            <a:avLst/>
          </a:prstGeom>
          <a:noFill/>
          <a:ln w="19050" algn="ctr">
            <a:solidFill>
              <a:srgbClr val="CC0000"/>
            </a:solidFill>
            <a:miter lim="800000"/>
            <a:headEnd/>
            <a:tailEnd/>
          </a:ln>
          <a:effectLst>
            <a:outerShdw dist="35921" dir="2700000" algn="ctr" rotWithShape="0">
              <a:srgbClr val="CC0000">
                <a:alpha val="50000"/>
              </a:srgbClr>
            </a:outerShdw>
          </a:effectLst>
          <a:extLst>
            <a:ext uri="{909E8E84-426E-40DD-AFC4-6F175D3DCCD1}">
              <a14:hiddenFill xmlns:a14="http://schemas.microsoft.com/office/drawing/2010/main">
                <a:solidFill>
                  <a:schemeClr val="accent1"/>
                </a:solidFill>
              </a14:hiddenFill>
            </a:ext>
          </a:extLst>
        </p:spPr>
      </p:pic>
      <p:sp>
        <p:nvSpPr>
          <p:cNvPr id="150531" name="Line 3">
            <a:extLst>
              <a:ext uri="{FF2B5EF4-FFF2-40B4-BE49-F238E27FC236}">
                <a16:creationId xmlns:a16="http://schemas.microsoft.com/office/drawing/2014/main" id="{C8FFBE40-8B9C-4E45-B424-563034DF087B}"/>
              </a:ext>
            </a:extLst>
          </p:cNvPr>
          <p:cNvSpPr>
            <a:spLocks noChangeShapeType="1"/>
          </p:cNvSpPr>
          <p:nvPr/>
        </p:nvSpPr>
        <p:spPr bwMode="auto">
          <a:xfrm>
            <a:off x="8953502" y="3994151"/>
            <a:ext cx="1587" cy="442913"/>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50532" name="Rectangle 4">
            <a:extLst>
              <a:ext uri="{FF2B5EF4-FFF2-40B4-BE49-F238E27FC236}">
                <a16:creationId xmlns:a16="http://schemas.microsoft.com/office/drawing/2014/main" id="{D67116EB-17B5-449B-B9D9-52240789714E}"/>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150533" name="Rectangle 5">
            <a:extLst>
              <a:ext uri="{FF2B5EF4-FFF2-40B4-BE49-F238E27FC236}">
                <a16:creationId xmlns:a16="http://schemas.microsoft.com/office/drawing/2014/main" id="{F032B7B0-FE68-4933-A401-442B783CDC3D}"/>
              </a:ext>
            </a:extLst>
          </p:cNvPr>
          <p:cNvSpPr>
            <a:spLocks noChangeArrowheads="1"/>
          </p:cNvSpPr>
          <p:nvPr/>
        </p:nvSpPr>
        <p:spPr bwMode="auto">
          <a:xfrm>
            <a:off x="2205038" y="1698626"/>
            <a:ext cx="8655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Geräte des Bahnabschnittes I</a:t>
            </a:r>
          </a:p>
        </p:txBody>
      </p:sp>
      <p:sp>
        <p:nvSpPr>
          <p:cNvPr id="150534" name="Rectangle 6">
            <a:extLst>
              <a:ext uri="{FF2B5EF4-FFF2-40B4-BE49-F238E27FC236}">
                <a16:creationId xmlns:a16="http://schemas.microsoft.com/office/drawing/2014/main" id="{B091E17B-A122-4319-B217-D2882F68A54F}"/>
              </a:ext>
            </a:extLst>
          </p:cNvPr>
          <p:cNvSpPr>
            <a:spLocks noChangeArrowheads="1"/>
          </p:cNvSpPr>
          <p:nvPr/>
        </p:nvSpPr>
        <p:spPr bwMode="auto">
          <a:xfrm>
            <a:off x="3316289" y="2362200"/>
            <a:ext cx="5478463"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5763" indent="-385763">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70000"/>
              </a:lnSpc>
              <a:spcBef>
                <a:spcPct val="20000"/>
              </a:spcBef>
              <a:spcAft>
                <a:spcPct val="0"/>
              </a:spcAft>
              <a:buClr>
                <a:srgbClr val="000000"/>
              </a:buClr>
              <a:buNone/>
            </a:pPr>
            <a:r>
              <a:rPr lang="it-IT" altLang="de-DE" sz="2800" b="1">
                <a:solidFill>
                  <a:srgbClr val="000000"/>
                </a:solidFill>
              </a:rPr>
              <a:t>Hürde:</a:t>
            </a:r>
          </a:p>
          <a:p>
            <a:pPr algn="ctr" fontAlgn="base">
              <a:lnSpc>
                <a:spcPct val="70000"/>
              </a:lnSpc>
              <a:spcBef>
                <a:spcPct val="20000"/>
              </a:spcBef>
              <a:spcAft>
                <a:spcPct val="0"/>
              </a:spcAft>
              <a:buClr>
                <a:srgbClr val="000000"/>
              </a:buClr>
              <a:buNone/>
            </a:pPr>
            <a:r>
              <a:rPr lang="it-IT" altLang="de-DE">
                <a:solidFill>
                  <a:srgbClr val="000000"/>
                </a:solidFill>
              </a:rPr>
              <a:t>von 52m bis 54m </a:t>
            </a:r>
          </a:p>
          <a:p>
            <a:pPr algn="ctr" fontAlgn="base">
              <a:lnSpc>
                <a:spcPct val="70000"/>
              </a:lnSpc>
              <a:spcBef>
                <a:spcPct val="20000"/>
              </a:spcBef>
              <a:spcAft>
                <a:spcPct val="0"/>
              </a:spcAft>
              <a:buClr>
                <a:srgbClr val="000000"/>
              </a:buClr>
              <a:buNone/>
            </a:pPr>
            <a:r>
              <a:rPr lang="it-IT" altLang="de-DE">
                <a:solidFill>
                  <a:srgbClr val="000000"/>
                </a:solidFill>
              </a:rPr>
              <a:t>Höhe 0,35m, Breite 0,2m, Länge 2m</a:t>
            </a:r>
          </a:p>
        </p:txBody>
      </p:sp>
      <p:sp>
        <p:nvSpPr>
          <p:cNvPr id="150535" name="Line 9">
            <a:extLst>
              <a:ext uri="{FF2B5EF4-FFF2-40B4-BE49-F238E27FC236}">
                <a16:creationId xmlns:a16="http://schemas.microsoft.com/office/drawing/2014/main" id="{68657AF4-EA51-40A5-89E3-23BA37BCD4B6}"/>
              </a:ext>
            </a:extLst>
          </p:cNvPr>
          <p:cNvSpPr>
            <a:spLocks noChangeShapeType="1"/>
          </p:cNvSpPr>
          <p:nvPr/>
        </p:nvSpPr>
        <p:spPr bwMode="auto">
          <a:xfrm>
            <a:off x="6653213" y="5445125"/>
            <a:ext cx="2433638"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50536" name="Text Box 12">
            <a:extLst>
              <a:ext uri="{FF2B5EF4-FFF2-40B4-BE49-F238E27FC236}">
                <a16:creationId xmlns:a16="http://schemas.microsoft.com/office/drawing/2014/main" id="{B485062B-1A89-4E17-A525-25E4B6D30E01}"/>
              </a:ext>
            </a:extLst>
          </p:cNvPr>
          <p:cNvSpPr txBox="1">
            <a:spLocks noChangeArrowheads="1"/>
          </p:cNvSpPr>
          <p:nvPr/>
        </p:nvSpPr>
        <p:spPr bwMode="auto">
          <a:xfrm>
            <a:off x="8610602" y="4530725"/>
            <a:ext cx="630237"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Aft>
                <a:spcPct val="0"/>
              </a:spcAft>
              <a:buClr>
                <a:srgbClr val="000000"/>
              </a:buClr>
              <a:buNone/>
            </a:pPr>
            <a:r>
              <a:rPr lang="de-DE" altLang="de-DE" sz="2400" b="1">
                <a:solidFill>
                  <a:srgbClr val="000000"/>
                </a:solidFill>
              </a:rPr>
              <a:t>2m</a:t>
            </a:r>
          </a:p>
        </p:txBody>
      </p:sp>
      <p:sp>
        <p:nvSpPr>
          <p:cNvPr id="150537" name="Line 14">
            <a:extLst>
              <a:ext uri="{FF2B5EF4-FFF2-40B4-BE49-F238E27FC236}">
                <a16:creationId xmlns:a16="http://schemas.microsoft.com/office/drawing/2014/main" id="{06F372FD-64C2-4FA6-A928-3F461C80F212}"/>
              </a:ext>
            </a:extLst>
          </p:cNvPr>
          <p:cNvSpPr>
            <a:spLocks noChangeShapeType="1"/>
          </p:cNvSpPr>
          <p:nvPr/>
        </p:nvSpPr>
        <p:spPr bwMode="auto">
          <a:xfrm flipH="1">
            <a:off x="6016627" y="4575175"/>
            <a:ext cx="1587" cy="2222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50538" name="Line 16">
            <a:extLst>
              <a:ext uri="{FF2B5EF4-FFF2-40B4-BE49-F238E27FC236}">
                <a16:creationId xmlns:a16="http://schemas.microsoft.com/office/drawing/2014/main" id="{8E5169CA-4399-46ED-95FC-6E824FE2ECEE}"/>
              </a:ext>
            </a:extLst>
          </p:cNvPr>
          <p:cNvSpPr>
            <a:spLocks noChangeShapeType="1"/>
          </p:cNvSpPr>
          <p:nvPr/>
        </p:nvSpPr>
        <p:spPr bwMode="auto">
          <a:xfrm>
            <a:off x="6492876" y="3860800"/>
            <a:ext cx="2513012"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50539" name="Text Box 19">
            <a:extLst>
              <a:ext uri="{FF2B5EF4-FFF2-40B4-BE49-F238E27FC236}">
                <a16:creationId xmlns:a16="http://schemas.microsoft.com/office/drawing/2014/main" id="{F780EC39-DB8E-4268-BAAB-64E3B553B693}"/>
              </a:ext>
            </a:extLst>
          </p:cNvPr>
          <p:cNvSpPr txBox="1">
            <a:spLocks noChangeArrowheads="1"/>
          </p:cNvSpPr>
          <p:nvPr/>
        </p:nvSpPr>
        <p:spPr bwMode="auto">
          <a:xfrm>
            <a:off x="4210051" y="4271963"/>
            <a:ext cx="887412"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Aft>
                <a:spcPct val="0"/>
              </a:spcAft>
              <a:buClr>
                <a:srgbClr val="000000"/>
              </a:buClr>
              <a:buNone/>
            </a:pPr>
            <a:r>
              <a:rPr lang="de-DE" altLang="de-DE" sz="2400" b="1">
                <a:solidFill>
                  <a:srgbClr val="000000"/>
                </a:solidFill>
              </a:rPr>
              <a:t>0,2m</a:t>
            </a:r>
          </a:p>
        </p:txBody>
      </p:sp>
      <p:sp>
        <p:nvSpPr>
          <p:cNvPr id="150540" name="Line 21">
            <a:extLst>
              <a:ext uri="{FF2B5EF4-FFF2-40B4-BE49-F238E27FC236}">
                <a16:creationId xmlns:a16="http://schemas.microsoft.com/office/drawing/2014/main" id="{5BC81DBE-E3B5-4F45-865F-475082CCF145}"/>
              </a:ext>
            </a:extLst>
          </p:cNvPr>
          <p:cNvSpPr>
            <a:spLocks noChangeShapeType="1"/>
          </p:cNvSpPr>
          <p:nvPr/>
        </p:nvSpPr>
        <p:spPr bwMode="auto">
          <a:xfrm>
            <a:off x="8953502" y="5002213"/>
            <a:ext cx="1587" cy="442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50541" name="Line 22">
            <a:extLst>
              <a:ext uri="{FF2B5EF4-FFF2-40B4-BE49-F238E27FC236}">
                <a16:creationId xmlns:a16="http://schemas.microsoft.com/office/drawing/2014/main" id="{48083A00-31C9-45D8-8F50-2C9678A721BF}"/>
              </a:ext>
            </a:extLst>
          </p:cNvPr>
          <p:cNvSpPr>
            <a:spLocks noChangeShapeType="1"/>
          </p:cNvSpPr>
          <p:nvPr/>
        </p:nvSpPr>
        <p:spPr bwMode="auto">
          <a:xfrm>
            <a:off x="6572252" y="4575175"/>
            <a:ext cx="1587" cy="2222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50542" name="Line 23">
            <a:extLst>
              <a:ext uri="{FF2B5EF4-FFF2-40B4-BE49-F238E27FC236}">
                <a16:creationId xmlns:a16="http://schemas.microsoft.com/office/drawing/2014/main" id="{1D6A81C0-B480-408E-B39C-4252AA748E79}"/>
              </a:ext>
            </a:extLst>
          </p:cNvPr>
          <p:cNvSpPr>
            <a:spLocks noChangeShapeType="1"/>
          </p:cNvSpPr>
          <p:nvPr/>
        </p:nvSpPr>
        <p:spPr bwMode="auto">
          <a:xfrm>
            <a:off x="6572251" y="4581525"/>
            <a:ext cx="469900" cy="158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50543" name="Line 24">
            <a:extLst>
              <a:ext uri="{FF2B5EF4-FFF2-40B4-BE49-F238E27FC236}">
                <a16:creationId xmlns:a16="http://schemas.microsoft.com/office/drawing/2014/main" id="{565A0727-60C9-4CA1-9AD1-FF6190AF7B1E}"/>
              </a:ext>
            </a:extLst>
          </p:cNvPr>
          <p:cNvSpPr>
            <a:spLocks noChangeShapeType="1"/>
          </p:cNvSpPr>
          <p:nvPr/>
        </p:nvSpPr>
        <p:spPr bwMode="auto">
          <a:xfrm flipH="1">
            <a:off x="5937252" y="4581525"/>
            <a:ext cx="708025"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50544" name="Line 25">
            <a:extLst>
              <a:ext uri="{FF2B5EF4-FFF2-40B4-BE49-F238E27FC236}">
                <a16:creationId xmlns:a16="http://schemas.microsoft.com/office/drawing/2014/main" id="{FFCE6A42-84BD-4C90-A575-FBEAA3837E95}"/>
              </a:ext>
            </a:extLst>
          </p:cNvPr>
          <p:cNvSpPr>
            <a:spLocks noChangeShapeType="1"/>
          </p:cNvSpPr>
          <p:nvPr/>
        </p:nvSpPr>
        <p:spPr bwMode="auto">
          <a:xfrm flipH="1">
            <a:off x="4192588" y="4581525"/>
            <a:ext cx="1804988" cy="158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50545" name="Line 32">
            <a:extLst>
              <a:ext uri="{FF2B5EF4-FFF2-40B4-BE49-F238E27FC236}">
                <a16:creationId xmlns:a16="http://schemas.microsoft.com/office/drawing/2014/main" id="{952F9100-6925-449C-8FDD-687BA9BE1903}"/>
              </a:ext>
            </a:extLst>
          </p:cNvPr>
          <p:cNvSpPr>
            <a:spLocks noChangeShapeType="1"/>
          </p:cNvSpPr>
          <p:nvPr/>
        </p:nvSpPr>
        <p:spPr bwMode="auto">
          <a:xfrm>
            <a:off x="3476626" y="5445125"/>
            <a:ext cx="2514600"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50546" name="Line 33">
            <a:extLst>
              <a:ext uri="{FF2B5EF4-FFF2-40B4-BE49-F238E27FC236}">
                <a16:creationId xmlns:a16="http://schemas.microsoft.com/office/drawing/2014/main" id="{1FB6B10B-4BF2-450C-A334-FB677E263E38}"/>
              </a:ext>
            </a:extLst>
          </p:cNvPr>
          <p:cNvSpPr>
            <a:spLocks noChangeShapeType="1"/>
          </p:cNvSpPr>
          <p:nvPr/>
        </p:nvSpPr>
        <p:spPr bwMode="auto">
          <a:xfrm>
            <a:off x="3476626" y="6165850"/>
            <a:ext cx="2514600"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50547" name="Line 34">
            <a:extLst>
              <a:ext uri="{FF2B5EF4-FFF2-40B4-BE49-F238E27FC236}">
                <a16:creationId xmlns:a16="http://schemas.microsoft.com/office/drawing/2014/main" id="{4198EF28-8B22-4A1E-8807-2694D998183B}"/>
              </a:ext>
            </a:extLst>
          </p:cNvPr>
          <p:cNvSpPr>
            <a:spLocks noChangeShapeType="1"/>
          </p:cNvSpPr>
          <p:nvPr/>
        </p:nvSpPr>
        <p:spPr bwMode="auto">
          <a:xfrm flipH="1">
            <a:off x="3635377" y="6265864"/>
            <a:ext cx="1587" cy="33178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50548" name="Text Box 35">
            <a:extLst>
              <a:ext uri="{FF2B5EF4-FFF2-40B4-BE49-F238E27FC236}">
                <a16:creationId xmlns:a16="http://schemas.microsoft.com/office/drawing/2014/main" id="{B90EBB63-0984-48BC-96B5-AF316F4C01C9}"/>
              </a:ext>
            </a:extLst>
          </p:cNvPr>
          <p:cNvSpPr txBox="1">
            <a:spLocks noChangeArrowheads="1"/>
          </p:cNvSpPr>
          <p:nvPr/>
        </p:nvSpPr>
        <p:spPr bwMode="auto">
          <a:xfrm>
            <a:off x="3130552" y="5683250"/>
            <a:ext cx="105727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Aft>
                <a:spcPct val="0"/>
              </a:spcAft>
              <a:buClr>
                <a:srgbClr val="000000"/>
              </a:buClr>
              <a:buNone/>
            </a:pPr>
            <a:r>
              <a:rPr lang="de-DE" altLang="de-DE" sz="2400" b="1">
                <a:solidFill>
                  <a:srgbClr val="000000"/>
                </a:solidFill>
              </a:rPr>
              <a:t>0,35m</a:t>
            </a:r>
          </a:p>
        </p:txBody>
      </p:sp>
      <p:sp>
        <p:nvSpPr>
          <p:cNvPr id="150549" name="Line 36">
            <a:extLst>
              <a:ext uri="{FF2B5EF4-FFF2-40B4-BE49-F238E27FC236}">
                <a16:creationId xmlns:a16="http://schemas.microsoft.com/office/drawing/2014/main" id="{D964E781-8C32-432C-B010-4C7FF5D8E044}"/>
              </a:ext>
            </a:extLst>
          </p:cNvPr>
          <p:cNvSpPr>
            <a:spLocks noChangeShapeType="1"/>
          </p:cNvSpPr>
          <p:nvPr/>
        </p:nvSpPr>
        <p:spPr bwMode="auto">
          <a:xfrm>
            <a:off x="3635377" y="5113339"/>
            <a:ext cx="1587" cy="3317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36904" name="AutoShape 40">
            <a:hlinkClick r:id="" action="ppaction://noaction" highlightClick="1"/>
            <a:extLst>
              <a:ext uri="{FF2B5EF4-FFF2-40B4-BE49-F238E27FC236}">
                <a16:creationId xmlns:a16="http://schemas.microsoft.com/office/drawing/2014/main" id="{95AD0D46-0F38-4875-B3C0-37B59323ACF4}"/>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904"/>
                                        </p:tgtEl>
                                        <p:attrNameLst>
                                          <p:attrName>style.visibility</p:attrName>
                                        </p:attrNameLst>
                                      </p:cBhvr>
                                      <p:to>
                                        <p:strVal val="visible"/>
                                      </p:to>
                                    </p:set>
                                    <p:animEffect transition="in" filter="checkerboard(across)">
                                      <p:cBhvr>
                                        <p:cTn id="7" dur="500"/>
                                        <p:tgtEl>
                                          <p:spTgt spid="36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0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a:extLst>
              <a:ext uri="{FF2B5EF4-FFF2-40B4-BE49-F238E27FC236}">
                <a16:creationId xmlns:a16="http://schemas.microsoft.com/office/drawing/2014/main" id="{77A9CB61-EB5C-4096-8EDC-A8722B6F89F9}"/>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152579" name="Rectangle 5">
            <a:extLst>
              <a:ext uri="{FF2B5EF4-FFF2-40B4-BE49-F238E27FC236}">
                <a16:creationId xmlns:a16="http://schemas.microsoft.com/office/drawing/2014/main" id="{3C051229-9971-4D79-8C20-EF6882246E42}"/>
              </a:ext>
            </a:extLst>
          </p:cNvPr>
          <p:cNvSpPr>
            <a:spLocks noChangeArrowheads="1"/>
          </p:cNvSpPr>
          <p:nvPr/>
        </p:nvSpPr>
        <p:spPr bwMode="auto">
          <a:xfrm>
            <a:off x="2205038" y="1698626"/>
            <a:ext cx="8655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Geräte des Bahnabschnittes I</a:t>
            </a:r>
          </a:p>
        </p:txBody>
      </p:sp>
      <p:sp>
        <p:nvSpPr>
          <p:cNvPr id="152580" name="Rectangle 6">
            <a:extLst>
              <a:ext uri="{FF2B5EF4-FFF2-40B4-BE49-F238E27FC236}">
                <a16:creationId xmlns:a16="http://schemas.microsoft.com/office/drawing/2014/main" id="{97CD5954-03FE-4EB9-AA82-EB95DDB7780A}"/>
              </a:ext>
            </a:extLst>
          </p:cNvPr>
          <p:cNvSpPr>
            <a:spLocks noChangeArrowheads="1"/>
          </p:cNvSpPr>
          <p:nvPr/>
        </p:nvSpPr>
        <p:spPr bwMode="auto">
          <a:xfrm>
            <a:off x="3000377" y="2362200"/>
            <a:ext cx="6905625"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5763" indent="-385763">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70000"/>
              </a:lnSpc>
              <a:spcBef>
                <a:spcPct val="20000"/>
              </a:spcBef>
              <a:spcAft>
                <a:spcPct val="0"/>
              </a:spcAft>
              <a:buClr>
                <a:srgbClr val="000000"/>
              </a:buClr>
              <a:buNone/>
            </a:pPr>
            <a:r>
              <a:rPr lang="it-IT" altLang="de-DE" sz="2800" b="1">
                <a:solidFill>
                  <a:srgbClr val="000000"/>
                </a:solidFill>
              </a:rPr>
              <a:t>Schlauchträgerkiste:</a:t>
            </a:r>
          </a:p>
          <a:p>
            <a:pPr algn="ctr" fontAlgn="base">
              <a:lnSpc>
                <a:spcPct val="70000"/>
              </a:lnSpc>
              <a:spcBef>
                <a:spcPct val="20000"/>
              </a:spcBef>
              <a:spcAft>
                <a:spcPct val="0"/>
              </a:spcAft>
              <a:buClr>
                <a:srgbClr val="000000"/>
              </a:buClr>
              <a:buNone/>
            </a:pPr>
            <a:r>
              <a:rPr lang="it-IT" altLang="de-DE">
                <a:solidFill>
                  <a:srgbClr val="000000"/>
                </a:solidFill>
              </a:rPr>
              <a:t>bei 58m </a:t>
            </a:r>
          </a:p>
          <a:p>
            <a:pPr algn="ctr" fontAlgn="base">
              <a:lnSpc>
                <a:spcPct val="70000"/>
              </a:lnSpc>
              <a:spcBef>
                <a:spcPct val="20000"/>
              </a:spcBef>
              <a:spcAft>
                <a:spcPct val="0"/>
              </a:spcAft>
              <a:buClr>
                <a:srgbClr val="000000"/>
              </a:buClr>
              <a:buNone/>
            </a:pPr>
            <a:r>
              <a:rPr lang="it-IT" altLang="de-DE">
                <a:solidFill>
                  <a:srgbClr val="000000"/>
                </a:solidFill>
              </a:rPr>
              <a:t> Mindestgröße: Höhe 0,3m, Breite 0,4m, Länge 0,6m</a:t>
            </a:r>
          </a:p>
        </p:txBody>
      </p:sp>
      <p:pic>
        <p:nvPicPr>
          <p:cNvPr id="152581" name="Picture 23" descr="cassetta 58 m e asticella 59 m">
            <a:extLst>
              <a:ext uri="{FF2B5EF4-FFF2-40B4-BE49-F238E27FC236}">
                <a16:creationId xmlns:a16="http://schemas.microsoft.com/office/drawing/2014/main" id="{01B3108F-2C9D-402A-BDE1-92186811E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539" r="159" b="11539"/>
          <a:stretch>
            <a:fillRect/>
          </a:stretch>
        </p:blipFill>
        <p:spPr bwMode="auto">
          <a:xfrm>
            <a:off x="4270377" y="4149725"/>
            <a:ext cx="3889375" cy="1943100"/>
          </a:xfrm>
          <a:prstGeom prst="rect">
            <a:avLst/>
          </a:prstGeom>
          <a:noFill/>
          <a:ln w="19050" algn="ctr">
            <a:solidFill>
              <a:srgbClr val="CC0000"/>
            </a:solidFill>
            <a:miter lim="800000"/>
            <a:headEnd/>
            <a:tailEnd/>
          </a:ln>
          <a:effectLst>
            <a:outerShdw dist="35921" dir="2700000" algn="ctr" rotWithShape="0">
              <a:srgbClr val="CC0000">
                <a:alpha val="50000"/>
              </a:srgbClr>
            </a:outerShdw>
          </a:effectLst>
          <a:extLst>
            <a:ext uri="{909E8E84-426E-40DD-AFC4-6F175D3DCCD1}">
              <a14:hiddenFill xmlns:a14="http://schemas.microsoft.com/office/drawing/2010/main">
                <a:solidFill>
                  <a:schemeClr val="accent1"/>
                </a:solidFill>
              </a14:hiddenFill>
            </a:ext>
          </a:extLst>
        </p:spPr>
      </p:pic>
      <p:sp>
        <p:nvSpPr>
          <p:cNvPr id="152582" name="Rectangle 24">
            <a:extLst>
              <a:ext uri="{FF2B5EF4-FFF2-40B4-BE49-F238E27FC236}">
                <a16:creationId xmlns:a16="http://schemas.microsoft.com/office/drawing/2014/main" id="{CDFF1D04-D12E-4D73-816B-EB965450C97E}"/>
              </a:ext>
            </a:extLst>
          </p:cNvPr>
          <p:cNvSpPr>
            <a:spLocks noChangeArrowheads="1"/>
          </p:cNvSpPr>
          <p:nvPr/>
        </p:nvSpPr>
        <p:spPr bwMode="auto">
          <a:xfrm>
            <a:off x="3397251" y="3355976"/>
            <a:ext cx="619125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5763" indent="-385763">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70000"/>
              </a:lnSpc>
              <a:spcBef>
                <a:spcPct val="20000"/>
              </a:spcBef>
              <a:spcAft>
                <a:spcPct val="0"/>
              </a:spcAft>
              <a:buClr>
                <a:srgbClr val="000000"/>
              </a:buClr>
              <a:buNone/>
            </a:pPr>
            <a:r>
              <a:rPr lang="it-IT" altLang="de-DE" sz="2800" b="1">
                <a:solidFill>
                  <a:srgbClr val="000000"/>
                </a:solidFill>
              </a:rPr>
              <a:t>Markierung für Schlauchleitung:</a:t>
            </a:r>
          </a:p>
          <a:p>
            <a:pPr algn="ctr" fontAlgn="base">
              <a:lnSpc>
                <a:spcPct val="70000"/>
              </a:lnSpc>
              <a:spcBef>
                <a:spcPct val="20000"/>
              </a:spcBef>
              <a:spcAft>
                <a:spcPct val="0"/>
              </a:spcAft>
              <a:buClr>
                <a:srgbClr val="000000"/>
              </a:buClr>
              <a:buNone/>
            </a:pPr>
            <a:r>
              <a:rPr lang="it-IT" altLang="de-DE">
                <a:solidFill>
                  <a:srgbClr val="000000"/>
                </a:solidFill>
              </a:rPr>
              <a:t>bei 59m </a:t>
            </a:r>
          </a:p>
        </p:txBody>
      </p:sp>
      <p:sp>
        <p:nvSpPr>
          <p:cNvPr id="152583" name="Line 25">
            <a:extLst>
              <a:ext uri="{FF2B5EF4-FFF2-40B4-BE49-F238E27FC236}">
                <a16:creationId xmlns:a16="http://schemas.microsoft.com/office/drawing/2014/main" id="{081DEEDB-AC78-4DBB-8989-BCA4E8EF56CC}"/>
              </a:ext>
            </a:extLst>
          </p:cNvPr>
          <p:cNvSpPr>
            <a:spLocks noChangeShapeType="1"/>
          </p:cNvSpPr>
          <p:nvPr/>
        </p:nvSpPr>
        <p:spPr bwMode="auto">
          <a:xfrm flipV="1">
            <a:off x="7921627" y="4292601"/>
            <a:ext cx="1349375" cy="792163"/>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52584" name="Line 27">
            <a:extLst>
              <a:ext uri="{FF2B5EF4-FFF2-40B4-BE49-F238E27FC236}">
                <a16:creationId xmlns:a16="http://schemas.microsoft.com/office/drawing/2014/main" id="{BA624E3A-6BC4-4B74-812E-36175469E538}"/>
              </a:ext>
            </a:extLst>
          </p:cNvPr>
          <p:cNvSpPr>
            <a:spLocks noChangeShapeType="1"/>
          </p:cNvSpPr>
          <p:nvPr/>
        </p:nvSpPr>
        <p:spPr bwMode="auto">
          <a:xfrm flipV="1">
            <a:off x="3476626" y="5516563"/>
            <a:ext cx="1905000" cy="5762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52585" name="Text Box 28">
            <a:extLst>
              <a:ext uri="{FF2B5EF4-FFF2-40B4-BE49-F238E27FC236}">
                <a16:creationId xmlns:a16="http://schemas.microsoft.com/office/drawing/2014/main" id="{EB2E6942-D87E-4FB3-BCAD-A91FA7791BA1}"/>
              </a:ext>
            </a:extLst>
          </p:cNvPr>
          <p:cNvSpPr txBox="1">
            <a:spLocks noChangeArrowheads="1"/>
          </p:cNvSpPr>
          <p:nvPr/>
        </p:nvSpPr>
        <p:spPr bwMode="auto">
          <a:xfrm>
            <a:off x="2608264" y="5905500"/>
            <a:ext cx="80327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Aft>
                <a:spcPct val="0"/>
              </a:spcAft>
              <a:buClr>
                <a:srgbClr val="000000"/>
              </a:buClr>
              <a:buNone/>
            </a:pPr>
            <a:r>
              <a:rPr lang="de-DE" altLang="de-DE" sz="2400" b="1">
                <a:solidFill>
                  <a:srgbClr val="000000"/>
                </a:solidFill>
              </a:rPr>
              <a:t>58m</a:t>
            </a:r>
          </a:p>
        </p:txBody>
      </p:sp>
      <p:sp>
        <p:nvSpPr>
          <p:cNvPr id="152586" name="Text Box 29">
            <a:extLst>
              <a:ext uri="{FF2B5EF4-FFF2-40B4-BE49-F238E27FC236}">
                <a16:creationId xmlns:a16="http://schemas.microsoft.com/office/drawing/2014/main" id="{16FB75F9-E59D-4811-8EA8-36F225A5737E}"/>
              </a:ext>
            </a:extLst>
          </p:cNvPr>
          <p:cNvSpPr txBox="1">
            <a:spLocks noChangeArrowheads="1"/>
          </p:cNvSpPr>
          <p:nvPr/>
        </p:nvSpPr>
        <p:spPr bwMode="auto">
          <a:xfrm>
            <a:off x="9224964" y="4076700"/>
            <a:ext cx="80327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Aft>
                <a:spcPct val="0"/>
              </a:spcAft>
              <a:buClr>
                <a:srgbClr val="000000"/>
              </a:buClr>
              <a:buNone/>
            </a:pPr>
            <a:r>
              <a:rPr lang="de-DE" altLang="de-DE" sz="2400" b="1">
                <a:solidFill>
                  <a:srgbClr val="000000"/>
                </a:solidFill>
              </a:rPr>
              <a:t>59m</a:t>
            </a:r>
          </a:p>
        </p:txBody>
      </p:sp>
      <p:sp>
        <p:nvSpPr>
          <p:cNvPr id="35870" name="AutoShape 30">
            <a:hlinkClick r:id="" action="ppaction://noaction" highlightClick="1"/>
            <a:extLst>
              <a:ext uri="{FF2B5EF4-FFF2-40B4-BE49-F238E27FC236}">
                <a16:creationId xmlns:a16="http://schemas.microsoft.com/office/drawing/2014/main" id="{DD7CB641-7C02-49BC-8A72-CFFF4B15A9A6}"/>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870"/>
                                        </p:tgtEl>
                                        <p:attrNameLst>
                                          <p:attrName>style.visibility</p:attrName>
                                        </p:attrNameLst>
                                      </p:cBhvr>
                                      <p:to>
                                        <p:strVal val="visible"/>
                                      </p:to>
                                    </p:set>
                                    <p:animEffect transition="in" filter="checkerboard(across)">
                                      <p:cBhvr>
                                        <p:cTn id="7" dur="500"/>
                                        <p:tgtEl>
                                          <p:spTgt spid="35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9" name="Picture 13" descr="pompa ok">
            <a:extLst>
              <a:ext uri="{FF2B5EF4-FFF2-40B4-BE49-F238E27FC236}">
                <a16:creationId xmlns:a16="http://schemas.microsoft.com/office/drawing/2014/main" id="{C86C79CB-A3B2-484E-81DE-291D53BCD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5776" y="2876550"/>
            <a:ext cx="1681162" cy="345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627" name="Rectangle 3">
            <a:extLst>
              <a:ext uri="{FF2B5EF4-FFF2-40B4-BE49-F238E27FC236}">
                <a16:creationId xmlns:a16="http://schemas.microsoft.com/office/drawing/2014/main" id="{26DB54AD-F30E-499C-B912-E44AD303871D}"/>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154628" name="Rectangle 4">
            <a:extLst>
              <a:ext uri="{FF2B5EF4-FFF2-40B4-BE49-F238E27FC236}">
                <a16:creationId xmlns:a16="http://schemas.microsoft.com/office/drawing/2014/main" id="{BA9CE909-1022-43C0-8095-FAC0A72190B7}"/>
              </a:ext>
            </a:extLst>
          </p:cNvPr>
          <p:cNvSpPr>
            <a:spLocks noChangeArrowheads="1"/>
          </p:cNvSpPr>
          <p:nvPr/>
        </p:nvSpPr>
        <p:spPr bwMode="auto">
          <a:xfrm>
            <a:off x="2205038" y="1698626"/>
            <a:ext cx="8655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Geräte des Bahnabschnittes II</a:t>
            </a:r>
          </a:p>
        </p:txBody>
      </p:sp>
      <p:sp>
        <p:nvSpPr>
          <p:cNvPr id="34830" name="Rectangle 14">
            <a:extLst>
              <a:ext uri="{FF2B5EF4-FFF2-40B4-BE49-F238E27FC236}">
                <a16:creationId xmlns:a16="http://schemas.microsoft.com/office/drawing/2014/main" id="{C74F9131-2102-4481-B4BB-5007AC822517}"/>
              </a:ext>
            </a:extLst>
          </p:cNvPr>
          <p:cNvSpPr>
            <a:spLocks noChangeArrowheads="1"/>
          </p:cNvSpPr>
          <p:nvPr/>
        </p:nvSpPr>
        <p:spPr bwMode="auto">
          <a:xfrm>
            <a:off x="3119439" y="5854701"/>
            <a:ext cx="4524375"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5763" indent="-385763">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r" fontAlgn="base">
              <a:lnSpc>
                <a:spcPct val="70000"/>
              </a:lnSpc>
              <a:spcBef>
                <a:spcPct val="20000"/>
              </a:spcBef>
              <a:spcAft>
                <a:spcPct val="0"/>
              </a:spcAft>
              <a:buClr>
                <a:srgbClr val="000000"/>
              </a:buClr>
              <a:buNone/>
            </a:pPr>
            <a:r>
              <a:rPr lang="it-IT" altLang="de-DE" b="1">
                <a:solidFill>
                  <a:srgbClr val="000000"/>
                </a:solidFill>
              </a:rPr>
              <a:t>bei 60 m</a:t>
            </a:r>
          </a:p>
          <a:p>
            <a:pPr algn="r" fontAlgn="base">
              <a:lnSpc>
                <a:spcPct val="70000"/>
              </a:lnSpc>
              <a:spcBef>
                <a:spcPct val="20000"/>
              </a:spcBef>
              <a:spcAft>
                <a:spcPct val="0"/>
              </a:spcAft>
              <a:buClr>
                <a:srgbClr val="000000"/>
              </a:buClr>
              <a:buNone/>
            </a:pPr>
            <a:r>
              <a:rPr lang="it-IT" altLang="de-DE" b="1">
                <a:solidFill>
                  <a:srgbClr val="000000"/>
                </a:solidFill>
              </a:rPr>
              <a:t>Kübelspritze</a:t>
            </a:r>
          </a:p>
          <a:p>
            <a:pPr algn="r" fontAlgn="base">
              <a:lnSpc>
                <a:spcPct val="70000"/>
              </a:lnSpc>
              <a:spcBef>
                <a:spcPct val="20000"/>
              </a:spcBef>
              <a:spcAft>
                <a:spcPct val="0"/>
              </a:spcAft>
              <a:buClr>
                <a:srgbClr val="000000"/>
              </a:buClr>
              <a:buNone/>
            </a:pPr>
            <a:r>
              <a:rPr lang="it-IT" altLang="de-DE" b="1">
                <a:solidFill>
                  <a:srgbClr val="000000"/>
                </a:solidFill>
              </a:rPr>
              <a:t>10 l Kübel mit Wasser-Reserve</a:t>
            </a:r>
            <a:endParaRPr lang="it-IT" altLang="de-DE">
              <a:solidFill>
                <a:srgbClr val="000000"/>
              </a:solidFill>
            </a:endParaRPr>
          </a:p>
        </p:txBody>
      </p:sp>
      <p:sp>
        <p:nvSpPr>
          <p:cNvPr id="154630" name="Rectangle 15">
            <a:extLst>
              <a:ext uri="{FF2B5EF4-FFF2-40B4-BE49-F238E27FC236}">
                <a16:creationId xmlns:a16="http://schemas.microsoft.com/office/drawing/2014/main" id="{D523C4BB-E44F-485C-88F2-08F72E02F81D}"/>
              </a:ext>
            </a:extLst>
          </p:cNvPr>
          <p:cNvSpPr>
            <a:spLocks noChangeArrowheads="1"/>
          </p:cNvSpPr>
          <p:nvPr/>
        </p:nvSpPr>
        <p:spPr bwMode="auto">
          <a:xfrm>
            <a:off x="2524126" y="2393950"/>
            <a:ext cx="825500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
                <a:srgbClr val="000000"/>
              </a:buClr>
              <a:buNone/>
            </a:pPr>
            <a:endParaRPr lang="it-IT" altLang="de-DE">
              <a:solidFill>
                <a:srgbClr val="000000"/>
              </a:solidFill>
              <a:latin typeface="Tahoma" panose="020B0604030504040204" pitchFamily="34" charset="0"/>
            </a:endParaRPr>
          </a:p>
        </p:txBody>
      </p:sp>
      <p:sp>
        <p:nvSpPr>
          <p:cNvPr id="34832" name="Rectangle 16">
            <a:extLst>
              <a:ext uri="{FF2B5EF4-FFF2-40B4-BE49-F238E27FC236}">
                <a16:creationId xmlns:a16="http://schemas.microsoft.com/office/drawing/2014/main" id="{9F6F9FA2-0CC6-4CAC-BC90-316056EBC7ED}"/>
              </a:ext>
            </a:extLst>
          </p:cNvPr>
          <p:cNvSpPr>
            <a:spLocks noChangeArrowheads="1"/>
          </p:cNvSpPr>
          <p:nvPr/>
        </p:nvSpPr>
        <p:spPr bwMode="auto">
          <a:xfrm>
            <a:off x="2236788" y="2236789"/>
            <a:ext cx="7786688" cy="270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
                <a:srgbClr val="000000"/>
              </a:buClr>
              <a:buNone/>
            </a:pPr>
            <a:r>
              <a:rPr lang="it-IT" altLang="de-DE">
                <a:solidFill>
                  <a:srgbClr val="000000"/>
                </a:solidFill>
              </a:rPr>
              <a:t>Zwei Kübelspritzen, die eine 1m vom rechten, die andere 1m vom linken Rand der Bewerbsbahn abgestellt. Jede Kübelspritze ist mit 10l Wasser zu füllen.</a:t>
            </a:r>
          </a:p>
          <a:p>
            <a:pPr fontAlgn="base">
              <a:spcBef>
                <a:spcPct val="0"/>
              </a:spcBef>
              <a:spcAft>
                <a:spcPct val="0"/>
              </a:spcAft>
              <a:buClr>
                <a:srgbClr val="000000"/>
              </a:buClr>
              <a:buNone/>
            </a:pPr>
            <a:endParaRPr lang="it-IT" altLang="de-DE">
              <a:solidFill>
                <a:srgbClr val="000000"/>
              </a:solidFill>
            </a:endParaRPr>
          </a:p>
          <a:p>
            <a:pPr fontAlgn="base">
              <a:spcBef>
                <a:spcPct val="0"/>
              </a:spcBef>
              <a:spcAft>
                <a:spcPct val="0"/>
              </a:spcAft>
              <a:buClr>
                <a:srgbClr val="000000"/>
              </a:buClr>
              <a:buNone/>
            </a:pPr>
            <a:r>
              <a:rPr lang="it-IT" altLang="de-DE">
                <a:solidFill>
                  <a:srgbClr val="000000"/>
                </a:solidFill>
              </a:rPr>
              <a:t>Die faltbaren D-Druckschläuche sind doppelt gerollt und befinden sich in der Halterung der Kübelspritze. Das </a:t>
            </a:r>
            <a:br>
              <a:rPr lang="it-IT" altLang="de-DE">
                <a:solidFill>
                  <a:srgbClr val="000000"/>
                </a:solidFill>
              </a:rPr>
            </a:br>
            <a:r>
              <a:rPr lang="it-IT" altLang="de-DE">
                <a:solidFill>
                  <a:srgbClr val="000000"/>
                </a:solidFill>
              </a:rPr>
              <a:t>D-Strahlrohr liegt auf der Abdeckung der Kübelspritze.</a:t>
            </a:r>
          </a:p>
          <a:p>
            <a:pPr fontAlgn="base">
              <a:spcBef>
                <a:spcPct val="0"/>
              </a:spcBef>
              <a:spcAft>
                <a:spcPct val="0"/>
              </a:spcAft>
              <a:buClr>
                <a:srgbClr val="000000"/>
              </a:buClr>
              <a:buNone/>
            </a:pPr>
            <a:endParaRPr lang="it-IT" altLang="de-DE">
              <a:solidFill>
                <a:srgbClr val="000000"/>
              </a:solidFill>
            </a:endParaRPr>
          </a:p>
          <a:p>
            <a:pPr fontAlgn="base">
              <a:spcBef>
                <a:spcPct val="0"/>
              </a:spcBef>
              <a:spcAft>
                <a:spcPct val="0"/>
              </a:spcAft>
              <a:buClr>
                <a:srgbClr val="000000"/>
              </a:buClr>
              <a:buNone/>
            </a:pPr>
            <a:r>
              <a:rPr lang="it-IT" altLang="de-DE">
                <a:solidFill>
                  <a:srgbClr val="000000"/>
                </a:solidFill>
              </a:rPr>
              <a:t>Am rechten Rand und am linken Rand innerhalb der Bewerbsbahn stehen je ein 10l-Kübel gefüllt mit 10 Liter Wasser-Reserve. </a:t>
            </a:r>
          </a:p>
        </p:txBody>
      </p:sp>
      <p:pic>
        <p:nvPicPr>
          <p:cNvPr id="34833" name="Picture 17" descr="secchio di riserva">
            <a:extLst>
              <a:ext uri="{FF2B5EF4-FFF2-40B4-BE49-F238E27FC236}">
                <a16:creationId xmlns:a16="http://schemas.microsoft.com/office/drawing/2014/main" id="{9A71073B-B6CB-4021-9B4D-8EA8A1D3C18D}"/>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2004">
            <a:off x="7737477" y="5378450"/>
            <a:ext cx="1533525" cy="1227138"/>
          </a:xfrm>
          <a:prstGeom prst="rect">
            <a:avLst/>
          </a:prstGeom>
          <a:noFill/>
          <a:ln w="19050" algn="ctr">
            <a:solidFill>
              <a:srgbClr val="CC0000"/>
            </a:solidFill>
            <a:miter lim="800000"/>
            <a:headEnd/>
            <a:tailEnd/>
          </a:ln>
          <a:effectLst>
            <a:outerShdw dist="35921" dir="2700000" algn="ctr" rotWithShape="0">
              <a:srgbClr val="CC0000">
                <a:alpha val="50000"/>
              </a:srgbClr>
            </a:outerShdw>
          </a:effectLst>
          <a:extLst>
            <a:ext uri="{909E8E84-426E-40DD-AFC4-6F175D3DCCD1}">
              <a14:hiddenFill xmlns:a14="http://schemas.microsoft.com/office/drawing/2010/main">
                <a:solidFill>
                  <a:srgbClr val="FFFFFF"/>
                </a:solidFill>
              </a14:hiddenFill>
            </a:ext>
          </a:extLst>
        </p:spPr>
      </p:pic>
      <p:sp>
        <p:nvSpPr>
          <p:cNvPr id="34834" name="AutoShape 18">
            <a:hlinkClick r:id="" action="ppaction://noaction" highlightClick="1"/>
            <a:extLst>
              <a:ext uri="{FF2B5EF4-FFF2-40B4-BE49-F238E27FC236}">
                <a16:creationId xmlns:a16="http://schemas.microsoft.com/office/drawing/2014/main" id="{4EBC3EE2-B234-42F1-919B-E0936179DE57}"/>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4829"/>
                                        </p:tgtEl>
                                        <p:attrNameLst>
                                          <p:attrName>style.visibility</p:attrName>
                                        </p:attrNameLst>
                                      </p:cBhvr>
                                      <p:to>
                                        <p:strVal val="visible"/>
                                      </p:to>
                                    </p:set>
                                    <p:anim calcmode="lin" valueType="num">
                                      <p:cBhvr>
                                        <p:cTn id="7" dur="1000" fill="hold"/>
                                        <p:tgtEl>
                                          <p:spTgt spid="34829"/>
                                        </p:tgtEl>
                                        <p:attrNameLst>
                                          <p:attrName>ppt_w</p:attrName>
                                        </p:attrNameLst>
                                      </p:cBhvr>
                                      <p:tavLst>
                                        <p:tav tm="0">
                                          <p:val>
                                            <p:fltVal val="0"/>
                                          </p:val>
                                        </p:tav>
                                        <p:tav tm="100000">
                                          <p:val>
                                            <p:strVal val="#ppt_w"/>
                                          </p:val>
                                        </p:tav>
                                      </p:tavLst>
                                    </p:anim>
                                    <p:anim calcmode="lin" valueType="num">
                                      <p:cBhvr>
                                        <p:cTn id="8" dur="1000" fill="hold"/>
                                        <p:tgtEl>
                                          <p:spTgt spid="34829"/>
                                        </p:tgtEl>
                                        <p:attrNameLst>
                                          <p:attrName>ppt_h</p:attrName>
                                        </p:attrNameLst>
                                      </p:cBhvr>
                                      <p:tavLst>
                                        <p:tav tm="0">
                                          <p:val>
                                            <p:fltVal val="0"/>
                                          </p:val>
                                        </p:tav>
                                        <p:tav tm="100000">
                                          <p:val>
                                            <p:strVal val="#ppt_h"/>
                                          </p:val>
                                        </p:tav>
                                      </p:tavLst>
                                    </p:anim>
                                    <p:anim calcmode="lin" valueType="num">
                                      <p:cBhvr>
                                        <p:cTn id="9" dur="1000" fill="hold"/>
                                        <p:tgtEl>
                                          <p:spTgt spid="34829"/>
                                        </p:tgtEl>
                                        <p:attrNameLst>
                                          <p:attrName>style.rotation</p:attrName>
                                        </p:attrNameLst>
                                      </p:cBhvr>
                                      <p:tavLst>
                                        <p:tav tm="0">
                                          <p:val>
                                            <p:fltVal val="360"/>
                                          </p:val>
                                        </p:tav>
                                        <p:tav tm="100000">
                                          <p:val>
                                            <p:fltVal val="0"/>
                                          </p:val>
                                        </p:tav>
                                      </p:tavLst>
                                    </p:anim>
                                    <p:animEffect transition="in" filter="fade">
                                      <p:cBhvr>
                                        <p:cTn id="10" dur="1000"/>
                                        <p:tgtEl>
                                          <p:spTgt spid="3482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4830">
                                            <p:txEl>
                                              <p:pRg st="0" end="0"/>
                                            </p:txEl>
                                          </p:spTgt>
                                        </p:tgtEl>
                                        <p:attrNameLst>
                                          <p:attrName>style.visibility</p:attrName>
                                        </p:attrNameLst>
                                      </p:cBhvr>
                                      <p:to>
                                        <p:strVal val="visible"/>
                                      </p:to>
                                    </p:set>
                                    <p:animEffect transition="in" filter="wipe(left)">
                                      <p:cBhvr>
                                        <p:cTn id="13" dur="500"/>
                                        <p:tgtEl>
                                          <p:spTgt spid="3483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830">
                                            <p:txEl>
                                              <p:pRg st="1" end="1"/>
                                            </p:txEl>
                                          </p:spTgt>
                                        </p:tgtEl>
                                        <p:attrNameLst>
                                          <p:attrName>style.visibility</p:attrName>
                                        </p:attrNameLst>
                                      </p:cBhvr>
                                      <p:to>
                                        <p:strVal val="visible"/>
                                      </p:to>
                                    </p:set>
                                    <p:animEffect transition="in" filter="wipe(left)">
                                      <p:cBhvr>
                                        <p:cTn id="18" dur="500"/>
                                        <p:tgtEl>
                                          <p:spTgt spid="34830">
                                            <p:txEl>
                                              <p:pRg st="1" end="1"/>
                                            </p:txEl>
                                          </p:spTgt>
                                        </p:tgtEl>
                                      </p:cBhvr>
                                    </p:animEffect>
                                  </p:childTnLst>
                                </p:cTn>
                              </p:par>
                              <p:par>
                                <p:cTn id="19" presetID="10" presetClass="entr" presetSubtype="0" fill="hold" grpId="0" nodeType="withEffect">
                                  <p:stCondLst>
                                    <p:cond delay="0"/>
                                  </p:stCondLst>
                                  <p:iterate type="wd">
                                    <p:tmPct val="0"/>
                                  </p:iterate>
                                  <p:childTnLst>
                                    <p:set>
                                      <p:cBhvr>
                                        <p:cTn id="20" dur="1" fill="hold">
                                          <p:stCondLst>
                                            <p:cond delay="0"/>
                                          </p:stCondLst>
                                        </p:cTn>
                                        <p:tgtEl>
                                          <p:spTgt spid="34832">
                                            <p:txEl>
                                              <p:pRg st="0" end="0"/>
                                            </p:txEl>
                                          </p:spTgt>
                                        </p:tgtEl>
                                        <p:attrNameLst>
                                          <p:attrName>style.visibility</p:attrName>
                                        </p:attrNameLst>
                                      </p:cBhvr>
                                      <p:to>
                                        <p:strVal val="visible"/>
                                      </p:to>
                                    </p:set>
                                    <p:animEffect transition="in" filter="fade">
                                      <p:cBhvr>
                                        <p:cTn id="21" dur="500"/>
                                        <p:tgtEl>
                                          <p:spTgt spid="3483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iterate type="wd">
                                    <p:tmPct val="0"/>
                                  </p:iterate>
                                  <p:childTnLst>
                                    <p:set>
                                      <p:cBhvr>
                                        <p:cTn id="25" dur="1" fill="hold">
                                          <p:stCondLst>
                                            <p:cond delay="0"/>
                                          </p:stCondLst>
                                        </p:cTn>
                                        <p:tgtEl>
                                          <p:spTgt spid="34832">
                                            <p:txEl>
                                              <p:pRg st="2" end="2"/>
                                            </p:txEl>
                                          </p:spTgt>
                                        </p:tgtEl>
                                        <p:attrNameLst>
                                          <p:attrName>style.visibility</p:attrName>
                                        </p:attrNameLst>
                                      </p:cBhvr>
                                      <p:to>
                                        <p:strVal val="visible"/>
                                      </p:to>
                                    </p:set>
                                    <p:animEffect transition="in" filter="fade">
                                      <p:cBhvr>
                                        <p:cTn id="26" dur="500"/>
                                        <p:tgtEl>
                                          <p:spTgt spid="34832">
                                            <p:txEl>
                                              <p:pRg st="2" end="2"/>
                                            </p:txEl>
                                          </p:spTgt>
                                        </p:tgtEl>
                                      </p:cBhvr>
                                    </p:animEffect>
                                  </p:childTnLst>
                                </p:cTn>
                              </p:par>
                              <p:par>
                                <p:cTn id="27" presetID="48" presetClass="entr" presetSubtype="0" accel="50000" fill="hold" nodeType="withEffect">
                                  <p:stCondLst>
                                    <p:cond delay="0"/>
                                  </p:stCondLst>
                                  <p:childTnLst>
                                    <p:set>
                                      <p:cBhvr>
                                        <p:cTn id="28" dur="1" fill="hold">
                                          <p:stCondLst>
                                            <p:cond delay="0"/>
                                          </p:stCondLst>
                                        </p:cTn>
                                        <p:tgtEl>
                                          <p:spTgt spid="34833"/>
                                        </p:tgtEl>
                                        <p:attrNameLst>
                                          <p:attrName>style.visibility</p:attrName>
                                        </p:attrNameLst>
                                      </p:cBhvr>
                                      <p:to>
                                        <p:strVal val="visible"/>
                                      </p:to>
                                    </p:set>
                                    <p:anim calcmode="lin" valueType="num">
                                      <p:cBhvr>
                                        <p:cTn id="29" dur="2000" fill="hold"/>
                                        <p:tgtEl>
                                          <p:spTgt spid="3483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2000" fill="hold"/>
                                        <p:tgtEl>
                                          <p:spTgt spid="34833"/>
                                        </p:tgtEl>
                                        <p:attrNameLst>
                                          <p:attrName>ppt_x</p:attrName>
                                        </p:attrNameLst>
                                      </p:cBhvr>
                                      <p:tavLst>
                                        <p:tav tm="0">
                                          <p:val>
                                            <p:fltVal val="-1"/>
                                          </p:val>
                                        </p:tav>
                                        <p:tav tm="50000">
                                          <p:val>
                                            <p:fltVal val="0.95"/>
                                          </p:val>
                                        </p:tav>
                                        <p:tav tm="100000">
                                          <p:val>
                                            <p:strVal val="#ppt_x"/>
                                          </p:val>
                                        </p:tav>
                                      </p:tavLst>
                                    </p:anim>
                                    <p:anim calcmode="lin" valueType="num">
                                      <p:cBhvr>
                                        <p:cTn id="31" dur="2000" fill="hold"/>
                                        <p:tgtEl>
                                          <p:spTgt spid="34833"/>
                                        </p:tgtEl>
                                        <p:attrNameLst>
                                          <p:attrName>ppt_y</p:attrName>
                                        </p:attrNameLst>
                                      </p:cBhvr>
                                      <p:tavLst>
                                        <p:tav tm="0">
                                          <p:val>
                                            <p:strVal val="#ppt_y"/>
                                          </p:val>
                                        </p:tav>
                                        <p:tav tm="100000">
                                          <p:val>
                                            <p:strVal val="#ppt_y"/>
                                          </p:val>
                                        </p:tav>
                                      </p:tavLst>
                                    </p:anim>
                                    <p:animEffect transition="in" filter="fade">
                                      <p:cBhvr>
                                        <p:cTn id="32" dur="2000"/>
                                        <p:tgtEl>
                                          <p:spTgt spid="348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4830">
                                            <p:txEl>
                                              <p:pRg st="2" end="2"/>
                                            </p:txEl>
                                          </p:spTgt>
                                        </p:tgtEl>
                                        <p:attrNameLst>
                                          <p:attrName>style.visibility</p:attrName>
                                        </p:attrNameLst>
                                      </p:cBhvr>
                                      <p:to>
                                        <p:strVal val="visible"/>
                                      </p:to>
                                    </p:set>
                                    <p:animEffect transition="in" filter="wipe(left)">
                                      <p:cBhvr>
                                        <p:cTn id="37" dur="500"/>
                                        <p:tgtEl>
                                          <p:spTgt spid="3483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wd">
                                    <p:tmPct val="0"/>
                                  </p:iterate>
                                  <p:childTnLst>
                                    <p:set>
                                      <p:cBhvr>
                                        <p:cTn id="41" dur="1" fill="hold">
                                          <p:stCondLst>
                                            <p:cond delay="0"/>
                                          </p:stCondLst>
                                        </p:cTn>
                                        <p:tgtEl>
                                          <p:spTgt spid="34832">
                                            <p:txEl>
                                              <p:pRg st="4" end="4"/>
                                            </p:txEl>
                                          </p:spTgt>
                                        </p:tgtEl>
                                        <p:attrNameLst>
                                          <p:attrName>style.visibility</p:attrName>
                                        </p:attrNameLst>
                                      </p:cBhvr>
                                      <p:to>
                                        <p:strVal val="visible"/>
                                      </p:to>
                                    </p:set>
                                    <p:animEffect transition="in" filter="fade">
                                      <p:cBhvr>
                                        <p:cTn id="42" dur="500"/>
                                        <p:tgtEl>
                                          <p:spTgt spid="34832">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4834"/>
                                        </p:tgtEl>
                                        <p:attrNameLst>
                                          <p:attrName>style.visibility</p:attrName>
                                        </p:attrNameLst>
                                      </p:cBhvr>
                                      <p:to>
                                        <p:strVal val="visible"/>
                                      </p:to>
                                    </p:set>
                                    <p:animEffect transition="in" filter="checkerboard(across)">
                                      <p:cBhvr>
                                        <p:cTn id="47" dur="500"/>
                                        <p:tgtEl>
                                          <p:spTgt spid="34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0" grpId="0" build="p"/>
      <p:bldP spid="34832" grpId="0" build="p"/>
      <p:bldP spid="348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15045E6D-A9A4-4608-88FE-381D3AE1EFA2}"/>
              </a:ext>
            </a:extLst>
          </p:cNvPr>
          <p:cNvSpPr>
            <a:spLocks noChangeArrowheads="1"/>
          </p:cNvSpPr>
          <p:nvPr/>
        </p:nvSpPr>
        <p:spPr bwMode="auto">
          <a:xfrm>
            <a:off x="2524126" y="2393950"/>
            <a:ext cx="825500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
                <a:srgbClr val="000000"/>
              </a:buClr>
              <a:buNone/>
            </a:pPr>
            <a:endParaRPr lang="it-IT" altLang="de-DE">
              <a:solidFill>
                <a:srgbClr val="000000"/>
              </a:solidFill>
              <a:latin typeface="Tahoma" panose="020B0604030504040204" pitchFamily="34" charset="0"/>
            </a:endParaRPr>
          </a:p>
        </p:txBody>
      </p:sp>
      <p:pic>
        <p:nvPicPr>
          <p:cNvPr id="156675" name="Picture 4" descr="4 2 - lancia 2">
            <a:extLst>
              <a:ext uri="{FF2B5EF4-FFF2-40B4-BE49-F238E27FC236}">
                <a16:creationId xmlns:a16="http://schemas.microsoft.com/office/drawing/2014/main" id="{59EBE8B3-3871-4D01-8207-3CB4CECCEACE}"/>
              </a:ext>
            </a:extLst>
          </p:cNvPr>
          <p:cNvPicPr>
            <a:picLocks noChangeAspect="1" noChangeArrowheads="1"/>
          </p:cNvPicPr>
          <p:nvPr/>
        </p:nvPicPr>
        <p:blipFill>
          <a:blip r:embed="rId3">
            <a:lum bright="18000" contrast="6000"/>
            <a:extLst>
              <a:ext uri="{28A0092B-C50C-407E-A947-70E740481C1C}">
                <a14:useLocalDpi xmlns:a14="http://schemas.microsoft.com/office/drawing/2010/main" val="0"/>
              </a:ext>
            </a:extLst>
          </a:blip>
          <a:srcRect l="18774" t="10840"/>
          <a:stretch>
            <a:fillRect/>
          </a:stretch>
        </p:blipFill>
        <p:spPr bwMode="auto">
          <a:xfrm>
            <a:off x="5280026" y="3427413"/>
            <a:ext cx="2324100" cy="1517650"/>
          </a:xfrm>
          <a:prstGeom prst="rect">
            <a:avLst/>
          </a:prstGeom>
          <a:noFill/>
          <a:ln w="19050" algn="ctr">
            <a:solidFill>
              <a:srgbClr val="CC0000"/>
            </a:solidFill>
            <a:miter lim="800000"/>
            <a:headEnd/>
            <a:tailEnd/>
          </a:ln>
          <a:effectLst>
            <a:outerShdw dist="35921" dir="2700000" algn="ctr" rotWithShape="0">
              <a:srgbClr val="CC0000">
                <a:alpha val="50000"/>
              </a:srgbClr>
            </a:outerShdw>
          </a:effectLst>
          <a:extLst>
            <a:ext uri="{909E8E84-426E-40DD-AFC4-6F175D3DCCD1}">
              <a14:hiddenFill xmlns:a14="http://schemas.microsoft.com/office/drawing/2010/main">
                <a:solidFill>
                  <a:schemeClr val="accent1"/>
                </a:solidFill>
              </a14:hiddenFill>
            </a:ext>
          </a:extLst>
        </p:spPr>
      </p:pic>
      <p:sp>
        <p:nvSpPr>
          <p:cNvPr id="156676" name="Rectangle 6">
            <a:extLst>
              <a:ext uri="{FF2B5EF4-FFF2-40B4-BE49-F238E27FC236}">
                <a16:creationId xmlns:a16="http://schemas.microsoft.com/office/drawing/2014/main" id="{8B65D64C-587C-4CC0-A8B2-F12488D0F4DC}"/>
              </a:ext>
            </a:extLst>
          </p:cNvPr>
          <p:cNvSpPr>
            <a:spLocks noChangeArrowheads="1"/>
          </p:cNvSpPr>
          <p:nvPr/>
        </p:nvSpPr>
        <p:spPr bwMode="auto">
          <a:xfrm>
            <a:off x="4700588" y="5588000"/>
            <a:ext cx="33797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5763" indent="-385763">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lnSpc>
                <a:spcPct val="70000"/>
              </a:lnSpc>
              <a:spcBef>
                <a:spcPct val="20000"/>
              </a:spcBef>
              <a:spcAft>
                <a:spcPct val="0"/>
              </a:spcAft>
              <a:buClr>
                <a:srgbClr val="000000"/>
              </a:buClr>
              <a:buNone/>
            </a:pPr>
            <a:r>
              <a:rPr lang="it-IT" altLang="de-DE" b="1">
                <a:solidFill>
                  <a:srgbClr val="000000"/>
                </a:solidFill>
                <a:latin typeface="Tahoma" panose="020B0604030504040204" pitchFamily="34" charset="0"/>
              </a:rPr>
              <a:t>bei 63 m</a:t>
            </a:r>
          </a:p>
          <a:p>
            <a:pPr fontAlgn="base">
              <a:lnSpc>
                <a:spcPct val="70000"/>
              </a:lnSpc>
              <a:spcBef>
                <a:spcPct val="20000"/>
              </a:spcBef>
              <a:spcAft>
                <a:spcPct val="0"/>
              </a:spcAft>
              <a:buClr>
                <a:srgbClr val="000000"/>
              </a:buClr>
              <a:buNone/>
            </a:pPr>
            <a:r>
              <a:rPr lang="it-IT" altLang="de-DE" b="1">
                <a:solidFill>
                  <a:srgbClr val="000000"/>
                </a:solidFill>
                <a:latin typeface="Tahoma" panose="020B0604030504040204" pitchFamily="34" charset="0"/>
              </a:rPr>
              <a:t>Markierungslatte</a:t>
            </a:r>
            <a:endParaRPr lang="it-IT" altLang="de-DE">
              <a:solidFill>
                <a:srgbClr val="000000"/>
              </a:solidFill>
              <a:latin typeface="Tahoma" panose="020B0604030504040204" pitchFamily="34" charset="0"/>
            </a:endParaRPr>
          </a:p>
        </p:txBody>
      </p:sp>
      <p:sp>
        <p:nvSpPr>
          <p:cNvPr id="156677" name="Rectangle 7">
            <a:extLst>
              <a:ext uri="{FF2B5EF4-FFF2-40B4-BE49-F238E27FC236}">
                <a16:creationId xmlns:a16="http://schemas.microsoft.com/office/drawing/2014/main" id="{A402E182-2381-45B3-B009-F7F623E2D111}"/>
              </a:ext>
            </a:extLst>
          </p:cNvPr>
          <p:cNvSpPr>
            <a:spLocks noChangeArrowheads="1"/>
          </p:cNvSpPr>
          <p:nvPr/>
        </p:nvSpPr>
        <p:spPr bwMode="auto">
          <a:xfrm>
            <a:off x="2209802" y="2214563"/>
            <a:ext cx="8440737"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
                <a:srgbClr val="000000"/>
              </a:buClr>
              <a:buNone/>
            </a:pPr>
            <a:r>
              <a:rPr lang="it-IT" altLang="de-DE">
                <a:solidFill>
                  <a:srgbClr val="000000"/>
                </a:solidFill>
              </a:rPr>
              <a:t>Bei der 63m Marke, befindet sich je eine rote Markierungslatte. Diese Latte darf weder vor noch während des Zielspritzens berührt werden.</a:t>
            </a:r>
          </a:p>
        </p:txBody>
      </p:sp>
      <p:sp>
        <p:nvSpPr>
          <p:cNvPr id="156678" name="Rectangle 8">
            <a:extLst>
              <a:ext uri="{FF2B5EF4-FFF2-40B4-BE49-F238E27FC236}">
                <a16:creationId xmlns:a16="http://schemas.microsoft.com/office/drawing/2014/main" id="{FEAB25E6-D120-4FCA-958A-627201DB400B}"/>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156679" name="Rectangle 9">
            <a:extLst>
              <a:ext uri="{FF2B5EF4-FFF2-40B4-BE49-F238E27FC236}">
                <a16:creationId xmlns:a16="http://schemas.microsoft.com/office/drawing/2014/main" id="{4BAF285E-EEDF-416D-92D2-C77F5EB574D6}"/>
              </a:ext>
            </a:extLst>
          </p:cNvPr>
          <p:cNvSpPr>
            <a:spLocks noChangeArrowheads="1"/>
          </p:cNvSpPr>
          <p:nvPr/>
        </p:nvSpPr>
        <p:spPr bwMode="auto">
          <a:xfrm>
            <a:off x="2205038" y="1698626"/>
            <a:ext cx="8655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Geräte des Bahnabschnittes II</a:t>
            </a:r>
          </a:p>
        </p:txBody>
      </p:sp>
      <p:sp>
        <p:nvSpPr>
          <p:cNvPr id="156680" name="Line 11">
            <a:extLst>
              <a:ext uri="{FF2B5EF4-FFF2-40B4-BE49-F238E27FC236}">
                <a16:creationId xmlns:a16="http://schemas.microsoft.com/office/drawing/2014/main" id="{6A731BDB-EB23-4F76-8B6D-98BBE7F01964}"/>
              </a:ext>
            </a:extLst>
          </p:cNvPr>
          <p:cNvSpPr>
            <a:spLocks noChangeShapeType="1"/>
          </p:cNvSpPr>
          <p:nvPr/>
        </p:nvSpPr>
        <p:spPr bwMode="auto">
          <a:xfrm flipV="1">
            <a:off x="5143501" y="4722813"/>
            <a:ext cx="1111250" cy="7921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33805" name="AutoShape 13">
            <a:hlinkClick r:id="" action="ppaction://noaction" highlightClick="1"/>
            <a:extLst>
              <a:ext uri="{FF2B5EF4-FFF2-40B4-BE49-F238E27FC236}">
                <a16:creationId xmlns:a16="http://schemas.microsoft.com/office/drawing/2014/main" id="{0E6DFBBB-D6F0-4BEA-8E62-C1B4E88AAF8F}"/>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805"/>
                                        </p:tgtEl>
                                        <p:attrNameLst>
                                          <p:attrName>style.visibility</p:attrName>
                                        </p:attrNameLst>
                                      </p:cBhvr>
                                      <p:to>
                                        <p:strVal val="visible"/>
                                      </p:to>
                                    </p:set>
                                    <p:animEffect transition="in" filter="checkerboard(across)">
                                      <p:cBhvr>
                                        <p:cTn id="7" dur="500"/>
                                        <p:tgtEl>
                                          <p:spTgt spid="33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Standarddesign">
  <a:themeElements>
    <a:clrScheme name="">
      <a:dk1>
        <a:srgbClr val="000000"/>
      </a:dk1>
      <a:lt1>
        <a:srgbClr val="FFFFFF"/>
      </a:lt1>
      <a:dk2>
        <a:srgbClr val="000000"/>
      </a:dk2>
      <a:lt2>
        <a:srgbClr val="808080"/>
      </a:lt2>
      <a:accent1>
        <a:srgbClr val="000000"/>
      </a:accent1>
      <a:accent2>
        <a:srgbClr val="FFFFFF"/>
      </a:accent2>
      <a:accent3>
        <a:srgbClr val="FFFFFF"/>
      </a:accent3>
      <a:accent4>
        <a:srgbClr val="000000"/>
      </a:accent4>
      <a:accent5>
        <a:srgbClr val="AAAAAA"/>
      </a:accent5>
      <a:accent6>
        <a:srgbClr val="E7E7E7"/>
      </a:accent6>
      <a:hlink>
        <a:srgbClr val="000000"/>
      </a:hlink>
      <a:folHlink>
        <a:srgbClr val="0000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457200" marR="0" indent="-457200" algn="l" defTabSz="914400" rtl="0" eaLnBrk="1" fontAlgn="base" latinLnBrk="0" hangingPunct="1">
          <a:lnSpc>
            <a:spcPct val="85000"/>
          </a:lnSpc>
          <a:spcBef>
            <a:spcPct val="30000"/>
          </a:spcBef>
          <a:spcAft>
            <a:spcPct val="0"/>
          </a:spcAft>
          <a:buClr>
            <a:schemeClr val="folHlink"/>
          </a:buClr>
          <a:buSzPct val="60000"/>
          <a:buFont typeface="Wingdings" pitchFamily="2" charset="2"/>
          <a:buBlip>
            <a:blip xmlns:r="http://schemas.openxmlformats.org/officeDocument/2006/relationships" r:embed="rId1"/>
          </a:buBlip>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457200" marR="0" indent="-457200" algn="l" defTabSz="914400" rtl="0" eaLnBrk="1" fontAlgn="base" latinLnBrk="0" hangingPunct="1">
          <a:lnSpc>
            <a:spcPct val="85000"/>
          </a:lnSpc>
          <a:spcBef>
            <a:spcPct val="30000"/>
          </a:spcBef>
          <a:spcAft>
            <a:spcPct val="0"/>
          </a:spcAft>
          <a:buClr>
            <a:schemeClr val="folHlink"/>
          </a:buClr>
          <a:buSzPct val="60000"/>
          <a:buFont typeface="Wingdings" pitchFamily="2" charset="2"/>
          <a:buBlip>
            <a:blip xmlns:r="http://schemas.openxmlformats.org/officeDocument/2006/relationships" r:embed="rId1"/>
          </a:buBlip>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14">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
      <a:clrScheme name="Standarddesign 15">
        <a:dk1>
          <a:srgbClr val="000000"/>
        </a:dk1>
        <a:lt1>
          <a:srgbClr val="FFFFFF"/>
        </a:lt1>
        <a:dk2>
          <a:srgbClr val="000000"/>
        </a:dk2>
        <a:lt2>
          <a:srgbClr val="808080"/>
        </a:lt2>
        <a:accent1>
          <a:srgbClr val="000000"/>
        </a:accent1>
        <a:accent2>
          <a:srgbClr val="FFFFFF"/>
        </a:accent2>
        <a:accent3>
          <a:srgbClr val="FFFFFF"/>
        </a:accent3>
        <a:accent4>
          <a:srgbClr val="000000"/>
        </a:accent4>
        <a:accent5>
          <a:srgbClr val="AAAAAA"/>
        </a:accent5>
        <a:accent6>
          <a:srgbClr val="E7E7E7"/>
        </a:accent6>
        <a:hlink>
          <a:srgbClr val="000000"/>
        </a:hlink>
        <a:folHlink>
          <a:srgbClr val="99CC00"/>
        </a:folHlink>
      </a:clrScheme>
      <a:clrMap bg1="lt1" tx1="dk1" bg2="lt2" tx2="dk2" accent1="accent1" accent2="accent2" accent3="accent3" accent4="accent4" accent5="accent5" accent6="accent6" hlink="hlink" folHlink="folHlink"/>
    </a:extraClrScheme>
    <a:extraClrScheme>
      <a:clrScheme name="Standarddesign 16">
        <a:dk1>
          <a:srgbClr val="000000"/>
        </a:dk1>
        <a:lt1>
          <a:srgbClr val="FFFFFF"/>
        </a:lt1>
        <a:dk2>
          <a:srgbClr val="000000"/>
        </a:dk2>
        <a:lt2>
          <a:srgbClr val="FFFFFF"/>
        </a:lt2>
        <a:accent1>
          <a:srgbClr val="000000"/>
        </a:accent1>
        <a:accent2>
          <a:srgbClr val="FFFFFF"/>
        </a:accent2>
        <a:accent3>
          <a:srgbClr val="FFFFFF"/>
        </a:accent3>
        <a:accent4>
          <a:srgbClr val="000000"/>
        </a:accent4>
        <a:accent5>
          <a:srgbClr val="AAAAAA"/>
        </a:accent5>
        <a:accent6>
          <a:srgbClr val="E7E7E7"/>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507</Words>
  <Application>Microsoft Office PowerPoint</Application>
  <PresentationFormat>Laajakuva</PresentationFormat>
  <Paragraphs>119</Paragraphs>
  <Slides>13</Slides>
  <Notes>13</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13</vt:i4>
      </vt:variant>
    </vt:vector>
  </HeadingPairs>
  <TitlesOfParts>
    <vt:vector size="18" baseType="lpstr">
      <vt:lpstr>Arial</vt:lpstr>
      <vt:lpstr>Calibri</vt:lpstr>
      <vt:lpstr>Tahoma</vt:lpstr>
      <vt:lpstr>Wingdings</vt:lpstr>
      <vt:lpstr>Standarddesign</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Taina Hanhikoski</dc:creator>
  <cp:lastModifiedBy>Taina Hanhikoski</cp:lastModifiedBy>
  <cp:revision>1</cp:revision>
  <dcterms:created xsi:type="dcterms:W3CDTF">2019-02-20T14:12:42Z</dcterms:created>
  <dcterms:modified xsi:type="dcterms:W3CDTF">2019-02-20T14:12:57Z</dcterms:modified>
</cp:coreProperties>
</file>